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sldIdLst>
    <p:sldId id="256" r:id="rId2"/>
    <p:sldId id="257" r:id="rId3"/>
    <p:sldId id="258" r:id="rId4"/>
    <p:sldId id="260" r:id="rId5"/>
    <p:sldId id="259" r:id="rId6"/>
    <p:sldId id="261" r:id="rId7"/>
    <p:sldId id="262" r:id="rId8"/>
    <p:sldId id="263" r:id="rId9"/>
    <p:sldId id="264" r:id="rId10"/>
    <p:sldId id="265" r:id="rId11"/>
    <p:sldId id="268"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226D0B7-70B6-FEE1-261E-FA8D38CFA84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GB" altLang="en-US"/>
          </a:p>
        </p:txBody>
      </p:sp>
      <p:sp>
        <p:nvSpPr>
          <p:cNvPr id="43011" name="Rectangle 3">
            <a:extLst>
              <a:ext uri="{FF2B5EF4-FFF2-40B4-BE49-F238E27FC236}">
                <a16:creationId xmlns:a16="http://schemas.microsoft.com/office/drawing/2014/main" id="{DA1D54BE-A6BA-0131-5644-88D40C64312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GB" altLang="en-US"/>
          </a:p>
        </p:txBody>
      </p:sp>
      <p:sp>
        <p:nvSpPr>
          <p:cNvPr id="43012" name="Rectangle 4">
            <a:extLst>
              <a:ext uri="{FF2B5EF4-FFF2-40B4-BE49-F238E27FC236}">
                <a16:creationId xmlns:a16="http://schemas.microsoft.com/office/drawing/2014/main" id="{1FC9FC6F-BEF8-F87A-3C54-6A1DADAFBAB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a:extLst>
              <a:ext uri="{FF2B5EF4-FFF2-40B4-BE49-F238E27FC236}">
                <a16:creationId xmlns:a16="http://schemas.microsoft.com/office/drawing/2014/main" id="{D031E8C6-5372-807A-E07A-EB322AB0FD2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3014" name="Rectangle 6">
            <a:extLst>
              <a:ext uri="{FF2B5EF4-FFF2-40B4-BE49-F238E27FC236}">
                <a16:creationId xmlns:a16="http://schemas.microsoft.com/office/drawing/2014/main" id="{324E28E3-3576-D7CF-2E8E-EAA10F8EEBD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GB" altLang="en-US"/>
          </a:p>
        </p:txBody>
      </p:sp>
      <p:sp>
        <p:nvSpPr>
          <p:cNvPr id="43015" name="Rectangle 7">
            <a:extLst>
              <a:ext uri="{FF2B5EF4-FFF2-40B4-BE49-F238E27FC236}">
                <a16:creationId xmlns:a16="http://schemas.microsoft.com/office/drawing/2014/main" id="{24BA7DBB-C7AD-974C-0120-A729F101C66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FD3E8EA5-4E0B-4992-B572-EB24C1F41C2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BEFA97-CE82-578C-3BDB-4689CD15AB46}"/>
              </a:ext>
            </a:extLst>
          </p:cNvPr>
          <p:cNvSpPr>
            <a:spLocks noGrp="1" noChangeArrowheads="1"/>
          </p:cNvSpPr>
          <p:nvPr>
            <p:ph type="sldNum" sz="quarter" idx="5"/>
          </p:nvPr>
        </p:nvSpPr>
        <p:spPr>
          <a:ln/>
        </p:spPr>
        <p:txBody>
          <a:bodyPr/>
          <a:lstStyle/>
          <a:p>
            <a:fld id="{A089D899-6EBD-41AB-9997-FFC806A715D5}" type="slidenum">
              <a:rPr lang="en-GB" altLang="en-US"/>
              <a:pPr/>
              <a:t>1</a:t>
            </a:fld>
            <a:endParaRPr lang="en-GB" altLang="en-US"/>
          </a:p>
        </p:txBody>
      </p:sp>
      <p:sp>
        <p:nvSpPr>
          <p:cNvPr id="44034" name="Rectangle 2">
            <a:extLst>
              <a:ext uri="{FF2B5EF4-FFF2-40B4-BE49-F238E27FC236}">
                <a16:creationId xmlns:a16="http://schemas.microsoft.com/office/drawing/2014/main" id="{BA7633CC-A210-F136-3946-1945635FD7AA}"/>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AF914B96-A7C5-1BB2-0201-C58C32D6599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1D22EA-3E08-6C3F-0C3E-C1D0BD14E80A}"/>
              </a:ext>
            </a:extLst>
          </p:cNvPr>
          <p:cNvSpPr>
            <a:spLocks noGrp="1" noChangeArrowheads="1"/>
          </p:cNvSpPr>
          <p:nvPr>
            <p:ph type="sldNum" sz="quarter" idx="5"/>
          </p:nvPr>
        </p:nvSpPr>
        <p:spPr>
          <a:ln/>
        </p:spPr>
        <p:txBody>
          <a:bodyPr/>
          <a:lstStyle/>
          <a:p>
            <a:fld id="{9A6AB34C-1E76-46A8-ADF7-D9D172D2A49D}" type="slidenum">
              <a:rPr lang="en-GB" altLang="en-US"/>
              <a:pPr/>
              <a:t>10</a:t>
            </a:fld>
            <a:endParaRPr lang="en-GB" altLang="en-US"/>
          </a:p>
        </p:txBody>
      </p:sp>
      <p:sp>
        <p:nvSpPr>
          <p:cNvPr id="53250" name="Rectangle 2">
            <a:extLst>
              <a:ext uri="{FF2B5EF4-FFF2-40B4-BE49-F238E27FC236}">
                <a16:creationId xmlns:a16="http://schemas.microsoft.com/office/drawing/2014/main" id="{1635A89F-C37A-FD6D-299D-CEAEFA8817AD}"/>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511B445D-32DF-B63B-4768-BE2C696F3E6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09AE3A-7F60-D54F-1E5E-F300EA92EE56}"/>
              </a:ext>
            </a:extLst>
          </p:cNvPr>
          <p:cNvSpPr>
            <a:spLocks noGrp="1" noChangeArrowheads="1"/>
          </p:cNvSpPr>
          <p:nvPr>
            <p:ph type="sldNum" sz="quarter" idx="5"/>
          </p:nvPr>
        </p:nvSpPr>
        <p:spPr>
          <a:ln/>
        </p:spPr>
        <p:txBody>
          <a:bodyPr/>
          <a:lstStyle/>
          <a:p>
            <a:fld id="{985DC65E-9DE9-4252-A2CF-9FA9CE107CCD}" type="slidenum">
              <a:rPr lang="en-GB" altLang="en-US"/>
              <a:pPr/>
              <a:t>11</a:t>
            </a:fld>
            <a:endParaRPr lang="en-GB" altLang="en-US"/>
          </a:p>
        </p:txBody>
      </p:sp>
      <p:sp>
        <p:nvSpPr>
          <p:cNvPr id="54274" name="Rectangle 2">
            <a:extLst>
              <a:ext uri="{FF2B5EF4-FFF2-40B4-BE49-F238E27FC236}">
                <a16:creationId xmlns:a16="http://schemas.microsoft.com/office/drawing/2014/main" id="{D114933C-E867-86D9-2746-AF922386AB80}"/>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FC526D9B-E4B4-A1E1-E174-C18D626CA59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9970950-8DAA-BF02-72F8-86C9A23EED3F}"/>
              </a:ext>
            </a:extLst>
          </p:cNvPr>
          <p:cNvSpPr>
            <a:spLocks noGrp="1" noChangeArrowheads="1"/>
          </p:cNvSpPr>
          <p:nvPr>
            <p:ph type="sldNum" sz="quarter" idx="5"/>
          </p:nvPr>
        </p:nvSpPr>
        <p:spPr>
          <a:ln/>
        </p:spPr>
        <p:txBody>
          <a:bodyPr/>
          <a:lstStyle/>
          <a:p>
            <a:fld id="{383BC899-255C-46D2-8165-866DF3820F03}" type="slidenum">
              <a:rPr lang="en-GB" altLang="en-US"/>
              <a:pPr/>
              <a:t>12</a:t>
            </a:fld>
            <a:endParaRPr lang="en-GB" altLang="en-US"/>
          </a:p>
        </p:txBody>
      </p:sp>
      <p:sp>
        <p:nvSpPr>
          <p:cNvPr id="55298" name="Rectangle 2">
            <a:extLst>
              <a:ext uri="{FF2B5EF4-FFF2-40B4-BE49-F238E27FC236}">
                <a16:creationId xmlns:a16="http://schemas.microsoft.com/office/drawing/2014/main" id="{1DAB5B1D-BA51-868F-1499-DBE3050F69DF}"/>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5CB1DA7E-5A0F-BD13-5CC0-789AC573122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FFA452-D8A9-6AB3-7B12-345E463DA5A4}"/>
              </a:ext>
            </a:extLst>
          </p:cNvPr>
          <p:cNvSpPr>
            <a:spLocks noGrp="1" noChangeArrowheads="1"/>
          </p:cNvSpPr>
          <p:nvPr>
            <p:ph type="sldNum" sz="quarter" idx="5"/>
          </p:nvPr>
        </p:nvSpPr>
        <p:spPr>
          <a:ln/>
        </p:spPr>
        <p:txBody>
          <a:bodyPr/>
          <a:lstStyle/>
          <a:p>
            <a:fld id="{E7F7D383-58D9-45E9-BD04-EAE626B8AA4A}" type="slidenum">
              <a:rPr lang="en-GB" altLang="en-US"/>
              <a:pPr/>
              <a:t>13</a:t>
            </a:fld>
            <a:endParaRPr lang="en-GB" altLang="en-US"/>
          </a:p>
        </p:txBody>
      </p:sp>
      <p:sp>
        <p:nvSpPr>
          <p:cNvPr id="56322" name="Rectangle 2">
            <a:extLst>
              <a:ext uri="{FF2B5EF4-FFF2-40B4-BE49-F238E27FC236}">
                <a16:creationId xmlns:a16="http://schemas.microsoft.com/office/drawing/2014/main" id="{2C29F1D9-252A-E123-8150-BEA610B99EDF}"/>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756177E1-22B3-29EB-BE70-7506ABC40DE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FF48A2-B109-A8DC-AC76-EB4F574D5682}"/>
              </a:ext>
            </a:extLst>
          </p:cNvPr>
          <p:cNvSpPr>
            <a:spLocks noGrp="1" noChangeArrowheads="1"/>
          </p:cNvSpPr>
          <p:nvPr>
            <p:ph type="sldNum" sz="quarter" idx="5"/>
          </p:nvPr>
        </p:nvSpPr>
        <p:spPr>
          <a:ln/>
        </p:spPr>
        <p:txBody>
          <a:bodyPr/>
          <a:lstStyle/>
          <a:p>
            <a:fld id="{CBF1ADD7-EE92-49CE-99D7-BEA015008CAA}" type="slidenum">
              <a:rPr lang="en-GB" altLang="en-US"/>
              <a:pPr/>
              <a:t>14</a:t>
            </a:fld>
            <a:endParaRPr lang="en-GB" altLang="en-US"/>
          </a:p>
        </p:txBody>
      </p:sp>
      <p:sp>
        <p:nvSpPr>
          <p:cNvPr id="57346" name="Rectangle 2">
            <a:extLst>
              <a:ext uri="{FF2B5EF4-FFF2-40B4-BE49-F238E27FC236}">
                <a16:creationId xmlns:a16="http://schemas.microsoft.com/office/drawing/2014/main" id="{64EA2E74-E43F-6EC0-F954-CCECDCADE890}"/>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50174A07-D5A7-8456-2B9D-2DA8B1C5EE0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D9C076-B78B-1691-43FA-3C1A3EA84DDD}"/>
              </a:ext>
            </a:extLst>
          </p:cNvPr>
          <p:cNvSpPr>
            <a:spLocks noGrp="1" noChangeArrowheads="1"/>
          </p:cNvSpPr>
          <p:nvPr>
            <p:ph type="sldNum" sz="quarter" idx="5"/>
          </p:nvPr>
        </p:nvSpPr>
        <p:spPr>
          <a:ln/>
        </p:spPr>
        <p:txBody>
          <a:bodyPr/>
          <a:lstStyle/>
          <a:p>
            <a:fld id="{0EAF9F19-9328-41FC-9041-84B704045CEA}" type="slidenum">
              <a:rPr lang="en-GB" altLang="en-US"/>
              <a:pPr/>
              <a:t>15</a:t>
            </a:fld>
            <a:endParaRPr lang="en-GB" altLang="en-US"/>
          </a:p>
        </p:txBody>
      </p:sp>
      <p:sp>
        <p:nvSpPr>
          <p:cNvPr id="58370" name="Rectangle 2">
            <a:extLst>
              <a:ext uri="{FF2B5EF4-FFF2-40B4-BE49-F238E27FC236}">
                <a16:creationId xmlns:a16="http://schemas.microsoft.com/office/drawing/2014/main" id="{48AE0AF0-9256-8510-5324-B384A5FB93D2}"/>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79B8085D-FC0D-C3C0-C18E-4EE5030D987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3F7033-62AE-30BE-E9D2-137EE18F20B9}"/>
              </a:ext>
            </a:extLst>
          </p:cNvPr>
          <p:cNvSpPr>
            <a:spLocks noGrp="1" noChangeArrowheads="1"/>
          </p:cNvSpPr>
          <p:nvPr>
            <p:ph type="sldNum" sz="quarter" idx="5"/>
          </p:nvPr>
        </p:nvSpPr>
        <p:spPr>
          <a:ln/>
        </p:spPr>
        <p:txBody>
          <a:bodyPr/>
          <a:lstStyle/>
          <a:p>
            <a:fld id="{4E484997-2F6B-4391-B7F1-492CB7D7543E}" type="slidenum">
              <a:rPr lang="en-GB" altLang="en-US"/>
              <a:pPr/>
              <a:t>16</a:t>
            </a:fld>
            <a:endParaRPr lang="en-GB" altLang="en-US"/>
          </a:p>
        </p:txBody>
      </p:sp>
      <p:sp>
        <p:nvSpPr>
          <p:cNvPr id="59394" name="Rectangle 2">
            <a:extLst>
              <a:ext uri="{FF2B5EF4-FFF2-40B4-BE49-F238E27FC236}">
                <a16:creationId xmlns:a16="http://schemas.microsoft.com/office/drawing/2014/main" id="{20966CFB-218A-DF11-D0AC-573D3D022080}"/>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3FFC2E28-1D2A-A510-2BAB-2DFF983E7BB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615261-E01F-B75A-30B6-30F152723624}"/>
              </a:ext>
            </a:extLst>
          </p:cNvPr>
          <p:cNvSpPr>
            <a:spLocks noGrp="1" noChangeArrowheads="1"/>
          </p:cNvSpPr>
          <p:nvPr>
            <p:ph type="sldNum" sz="quarter" idx="5"/>
          </p:nvPr>
        </p:nvSpPr>
        <p:spPr>
          <a:ln/>
        </p:spPr>
        <p:txBody>
          <a:bodyPr/>
          <a:lstStyle/>
          <a:p>
            <a:fld id="{7810C0C5-9193-46F8-B54C-BAE370C1B9F6}" type="slidenum">
              <a:rPr lang="en-GB" altLang="en-US"/>
              <a:pPr/>
              <a:t>17</a:t>
            </a:fld>
            <a:endParaRPr lang="en-GB" altLang="en-US"/>
          </a:p>
        </p:txBody>
      </p:sp>
      <p:sp>
        <p:nvSpPr>
          <p:cNvPr id="60418" name="Rectangle 2">
            <a:extLst>
              <a:ext uri="{FF2B5EF4-FFF2-40B4-BE49-F238E27FC236}">
                <a16:creationId xmlns:a16="http://schemas.microsoft.com/office/drawing/2014/main" id="{6E4882EC-0D74-233E-14BB-CA3D3DFD3A7B}"/>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05B1237D-21AD-A3D6-1F65-6BBF82AAAFC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E21B8F-BEAC-2289-1BF2-C6F987C305BE}"/>
              </a:ext>
            </a:extLst>
          </p:cNvPr>
          <p:cNvSpPr>
            <a:spLocks noGrp="1" noChangeArrowheads="1"/>
          </p:cNvSpPr>
          <p:nvPr>
            <p:ph type="sldNum" sz="quarter" idx="5"/>
          </p:nvPr>
        </p:nvSpPr>
        <p:spPr>
          <a:ln/>
        </p:spPr>
        <p:txBody>
          <a:bodyPr/>
          <a:lstStyle/>
          <a:p>
            <a:fld id="{0B849469-9BF9-4E38-A217-A5093D248FFF}" type="slidenum">
              <a:rPr lang="en-GB" altLang="en-US"/>
              <a:pPr/>
              <a:t>18</a:t>
            </a:fld>
            <a:endParaRPr lang="en-GB" altLang="en-US"/>
          </a:p>
        </p:txBody>
      </p:sp>
      <p:sp>
        <p:nvSpPr>
          <p:cNvPr id="61442" name="Rectangle 2">
            <a:extLst>
              <a:ext uri="{FF2B5EF4-FFF2-40B4-BE49-F238E27FC236}">
                <a16:creationId xmlns:a16="http://schemas.microsoft.com/office/drawing/2014/main" id="{5E38EEAF-EC01-6D36-CEAA-5542AB514765}"/>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2E674847-7B7B-A2E8-24FC-BDF3CA8AF89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BCC8BE-A059-4C15-4503-A0700EC67ACD}"/>
              </a:ext>
            </a:extLst>
          </p:cNvPr>
          <p:cNvSpPr>
            <a:spLocks noGrp="1" noChangeArrowheads="1"/>
          </p:cNvSpPr>
          <p:nvPr>
            <p:ph type="sldNum" sz="quarter" idx="5"/>
          </p:nvPr>
        </p:nvSpPr>
        <p:spPr>
          <a:ln/>
        </p:spPr>
        <p:txBody>
          <a:bodyPr/>
          <a:lstStyle/>
          <a:p>
            <a:fld id="{59E8373A-ECC2-40E3-A18A-548EF2440079}" type="slidenum">
              <a:rPr lang="en-GB" altLang="en-US"/>
              <a:pPr/>
              <a:t>19</a:t>
            </a:fld>
            <a:endParaRPr lang="en-GB" altLang="en-US"/>
          </a:p>
        </p:txBody>
      </p:sp>
      <p:sp>
        <p:nvSpPr>
          <p:cNvPr id="62466" name="Rectangle 2">
            <a:extLst>
              <a:ext uri="{FF2B5EF4-FFF2-40B4-BE49-F238E27FC236}">
                <a16:creationId xmlns:a16="http://schemas.microsoft.com/office/drawing/2014/main" id="{C4CC4899-DFCF-479B-074B-173A140BF3E5}"/>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78C546EE-5C3B-496A-F33D-E43C5BF0E59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8FF58E-A2FE-22B6-10AC-2D68F0037191}"/>
              </a:ext>
            </a:extLst>
          </p:cNvPr>
          <p:cNvSpPr>
            <a:spLocks noGrp="1" noChangeArrowheads="1"/>
          </p:cNvSpPr>
          <p:nvPr>
            <p:ph type="sldNum" sz="quarter" idx="5"/>
          </p:nvPr>
        </p:nvSpPr>
        <p:spPr>
          <a:ln/>
        </p:spPr>
        <p:txBody>
          <a:bodyPr/>
          <a:lstStyle/>
          <a:p>
            <a:fld id="{D0C42FEB-F2A1-4B21-8B8A-00EFB0769AB1}" type="slidenum">
              <a:rPr lang="en-GB" altLang="en-US"/>
              <a:pPr/>
              <a:t>2</a:t>
            </a:fld>
            <a:endParaRPr lang="en-GB" altLang="en-US"/>
          </a:p>
        </p:txBody>
      </p:sp>
      <p:sp>
        <p:nvSpPr>
          <p:cNvPr id="45058" name="Rectangle 2">
            <a:extLst>
              <a:ext uri="{FF2B5EF4-FFF2-40B4-BE49-F238E27FC236}">
                <a16:creationId xmlns:a16="http://schemas.microsoft.com/office/drawing/2014/main" id="{CB06F13A-891D-B3FA-359B-7621B62692A3}"/>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F4962697-639A-99E5-362D-ED31DB03409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FD0842-7C74-BA60-6810-71E0513D1B2E}"/>
              </a:ext>
            </a:extLst>
          </p:cNvPr>
          <p:cNvSpPr>
            <a:spLocks noGrp="1" noChangeArrowheads="1"/>
          </p:cNvSpPr>
          <p:nvPr>
            <p:ph type="sldNum" sz="quarter" idx="5"/>
          </p:nvPr>
        </p:nvSpPr>
        <p:spPr>
          <a:ln/>
        </p:spPr>
        <p:txBody>
          <a:bodyPr/>
          <a:lstStyle/>
          <a:p>
            <a:fld id="{76D4833E-5A78-484A-8DDB-6BC4BC4AD977}" type="slidenum">
              <a:rPr lang="en-GB" altLang="en-US"/>
              <a:pPr/>
              <a:t>20</a:t>
            </a:fld>
            <a:endParaRPr lang="en-GB" altLang="en-US"/>
          </a:p>
        </p:txBody>
      </p:sp>
      <p:sp>
        <p:nvSpPr>
          <p:cNvPr id="63490" name="Rectangle 2">
            <a:extLst>
              <a:ext uri="{FF2B5EF4-FFF2-40B4-BE49-F238E27FC236}">
                <a16:creationId xmlns:a16="http://schemas.microsoft.com/office/drawing/2014/main" id="{DD255091-66AC-87F0-EF9C-53D47A3C24F3}"/>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13525324-7999-0FEF-FE5A-81F5A90650C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113B51-AA5B-10F0-1FE3-F75FC3ABCE24}"/>
              </a:ext>
            </a:extLst>
          </p:cNvPr>
          <p:cNvSpPr>
            <a:spLocks noGrp="1" noChangeArrowheads="1"/>
          </p:cNvSpPr>
          <p:nvPr>
            <p:ph type="sldNum" sz="quarter" idx="5"/>
          </p:nvPr>
        </p:nvSpPr>
        <p:spPr>
          <a:ln/>
        </p:spPr>
        <p:txBody>
          <a:bodyPr/>
          <a:lstStyle/>
          <a:p>
            <a:fld id="{ADA8CABA-7539-469B-8A36-F0E8A6F2802D}" type="slidenum">
              <a:rPr lang="en-GB" altLang="en-US"/>
              <a:pPr/>
              <a:t>21</a:t>
            </a:fld>
            <a:endParaRPr lang="en-GB" altLang="en-US"/>
          </a:p>
        </p:txBody>
      </p:sp>
      <p:sp>
        <p:nvSpPr>
          <p:cNvPr id="64514" name="Rectangle 2">
            <a:extLst>
              <a:ext uri="{FF2B5EF4-FFF2-40B4-BE49-F238E27FC236}">
                <a16:creationId xmlns:a16="http://schemas.microsoft.com/office/drawing/2014/main" id="{D40BD9C2-195B-39CE-0B67-00F31602BA04}"/>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552BD51E-E386-0E8A-1755-0946E570723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908332-300A-127B-ED60-0662943AA798}"/>
              </a:ext>
            </a:extLst>
          </p:cNvPr>
          <p:cNvSpPr>
            <a:spLocks noGrp="1" noChangeArrowheads="1"/>
          </p:cNvSpPr>
          <p:nvPr>
            <p:ph type="sldNum" sz="quarter" idx="5"/>
          </p:nvPr>
        </p:nvSpPr>
        <p:spPr>
          <a:ln/>
        </p:spPr>
        <p:txBody>
          <a:bodyPr/>
          <a:lstStyle/>
          <a:p>
            <a:fld id="{E81698D2-A41C-42B1-91EA-EE9F99B8915C}" type="slidenum">
              <a:rPr lang="en-GB" altLang="en-US"/>
              <a:pPr/>
              <a:t>22</a:t>
            </a:fld>
            <a:endParaRPr lang="en-GB" altLang="en-US"/>
          </a:p>
        </p:txBody>
      </p:sp>
      <p:sp>
        <p:nvSpPr>
          <p:cNvPr id="65538" name="Rectangle 2">
            <a:extLst>
              <a:ext uri="{FF2B5EF4-FFF2-40B4-BE49-F238E27FC236}">
                <a16:creationId xmlns:a16="http://schemas.microsoft.com/office/drawing/2014/main" id="{5F380316-6BDD-93D9-593F-BE7470B5E55C}"/>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E6B18049-61B6-9B9B-7A36-C71CD0B2AEA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B7D02F-E172-D09D-AD92-EA495DC08A62}"/>
              </a:ext>
            </a:extLst>
          </p:cNvPr>
          <p:cNvSpPr>
            <a:spLocks noGrp="1" noChangeArrowheads="1"/>
          </p:cNvSpPr>
          <p:nvPr>
            <p:ph type="sldNum" sz="quarter" idx="5"/>
          </p:nvPr>
        </p:nvSpPr>
        <p:spPr>
          <a:ln/>
        </p:spPr>
        <p:txBody>
          <a:bodyPr/>
          <a:lstStyle/>
          <a:p>
            <a:fld id="{846BF07F-1AF7-42AE-B58B-EEBBE979C464}" type="slidenum">
              <a:rPr lang="en-GB" altLang="en-US"/>
              <a:pPr/>
              <a:t>23</a:t>
            </a:fld>
            <a:endParaRPr lang="en-GB" altLang="en-US"/>
          </a:p>
        </p:txBody>
      </p:sp>
      <p:sp>
        <p:nvSpPr>
          <p:cNvPr id="66562" name="Rectangle 2">
            <a:extLst>
              <a:ext uri="{FF2B5EF4-FFF2-40B4-BE49-F238E27FC236}">
                <a16:creationId xmlns:a16="http://schemas.microsoft.com/office/drawing/2014/main" id="{BAD89A40-0668-5EAB-732F-BFE1205BBB35}"/>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3E23F0F2-3FC4-C399-A014-4C244BFF58E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FE2A89-D807-D14A-424B-59864292B694}"/>
              </a:ext>
            </a:extLst>
          </p:cNvPr>
          <p:cNvSpPr>
            <a:spLocks noGrp="1" noChangeArrowheads="1"/>
          </p:cNvSpPr>
          <p:nvPr>
            <p:ph type="sldNum" sz="quarter" idx="5"/>
          </p:nvPr>
        </p:nvSpPr>
        <p:spPr>
          <a:ln/>
        </p:spPr>
        <p:txBody>
          <a:bodyPr/>
          <a:lstStyle/>
          <a:p>
            <a:fld id="{3B0D2CE7-2973-47CD-B160-269E869D5D12}" type="slidenum">
              <a:rPr lang="en-GB" altLang="en-US"/>
              <a:pPr/>
              <a:t>24</a:t>
            </a:fld>
            <a:endParaRPr lang="en-GB" altLang="en-US"/>
          </a:p>
        </p:txBody>
      </p:sp>
      <p:sp>
        <p:nvSpPr>
          <p:cNvPr id="67586" name="Rectangle 2">
            <a:extLst>
              <a:ext uri="{FF2B5EF4-FFF2-40B4-BE49-F238E27FC236}">
                <a16:creationId xmlns:a16="http://schemas.microsoft.com/office/drawing/2014/main" id="{8296D2ED-4D96-B11A-535C-9EB41C322CAB}"/>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EF2EAA73-058D-6437-D652-2F7E1BE4E68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A69FD2-847A-DF3A-307A-ABD7C539420C}"/>
              </a:ext>
            </a:extLst>
          </p:cNvPr>
          <p:cNvSpPr>
            <a:spLocks noGrp="1" noChangeArrowheads="1"/>
          </p:cNvSpPr>
          <p:nvPr>
            <p:ph type="sldNum" sz="quarter" idx="5"/>
          </p:nvPr>
        </p:nvSpPr>
        <p:spPr>
          <a:ln/>
        </p:spPr>
        <p:txBody>
          <a:bodyPr/>
          <a:lstStyle/>
          <a:p>
            <a:fld id="{E88D6106-0E8E-4AC9-8DA7-D5BEB708D3BD}" type="slidenum">
              <a:rPr lang="en-GB" altLang="en-US"/>
              <a:pPr/>
              <a:t>25</a:t>
            </a:fld>
            <a:endParaRPr lang="en-GB" altLang="en-US"/>
          </a:p>
        </p:txBody>
      </p:sp>
      <p:sp>
        <p:nvSpPr>
          <p:cNvPr id="68610" name="Rectangle 2">
            <a:extLst>
              <a:ext uri="{FF2B5EF4-FFF2-40B4-BE49-F238E27FC236}">
                <a16:creationId xmlns:a16="http://schemas.microsoft.com/office/drawing/2014/main" id="{EB29E82E-DBC8-0854-AA8F-6DEFD34BFE9C}"/>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77649DB5-8CDB-8F4F-5795-0F548EDD215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9C0965-DCD8-7AE3-010F-D335F41AAD1C}"/>
              </a:ext>
            </a:extLst>
          </p:cNvPr>
          <p:cNvSpPr>
            <a:spLocks noGrp="1" noChangeArrowheads="1"/>
          </p:cNvSpPr>
          <p:nvPr>
            <p:ph type="sldNum" sz="quarter" idx="5"/>
          </p:nvPr>
        </p:nvSpPr>
        <p:spPr>
          <a:ln/>
        </p:spPr>
        <p:txBody>
          <a:bodyPr/>
          <a:lstStyle/>
          <a:p>
            <a:fld id="{98573787-F7D4-48A7-8162-CF1E5FD38FF4}" type="slidenum">
              <a:rPr lang="en-GB" altLang="en-US"/>
              <a:pPr/>
              <a:t>26</a:t>
            </a:fld>
            <a:endParaRPr lang="en-GB" altLang="en-US"/>
          </a:p>
        </p:txBody>
      </p:sp>
      <p:sp>
        <p:nvSpPr>
          <p:cNvPr id="69634" name="Rectangle 2">
            <a:extLst>
              <a:ext uri="{FF2B5EF4-FFF2-40B4-BE49-F238E27FC236}">
                <a16:creationId xmlns:a16="http://schemas.microsoft.com/office/drawing/2014/main" id="{B1BBD735-A8C9-4DDA-0AE3-E8E2B4A0F450}"/>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9E6E43A1-6B50-4301-4934-B86A2AD638A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4A312E-334E-F6B4-D6B9-58C11EBE8741}"/>
              </a:ext>
            </a:extLst>
          </p:cNvPr>
          <p:cNvSpPr>
            <a:spLocks noGrp="1" noChangeArrowheads="1"/>
          </p:cNvSpPr>
          <p:nvPr>
            <p:ph type="sldNum" sz="quarter" idx="5"/>
          </p:nvPr>
        </p:nvSpPr>
        <p:spPr>
          <a:ln/>
        </p:spPr>
        <p:txBody>
          <a:bodyPr/>
          <a:lstStyle/>
          <a:p>
            <a:fld id="{00DAC895-668F-486A-AC3E-ED01A2D9EEC0}" type="slidenum">
              <a:rPr lang="en-GB" altLang="en-US"/>
              <a:pPr/>
              <a:t>27</a:t>
            </a:fld>
            <a:endParaRPr lang="en-GB" altLang="en-US"/>
          </a:p>
        </p:txBody>
      </p:sp>
      <p:sp>
        <p:nvSpPr>
          <p:cNvPr id="70658" name="Rectangle 2">
            <a:extLst>
              <a:ext uri="{FF2B5EF4-FFF2-40B4-BE49-F238E27FC236}">
                <a16:creationId xmlns:a16="http://schemas.microsoft.com/office/drawing/2014/main" id="{38FE07D7-681F-3068-FF87-515065CC659E}"/>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5C255143-FF0A-C280-CE9C-F41509315DD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7C45D7-E226-BE89-732A-73CF76B06314}"/>
              </a:ext>
            </a:extLst>
          </p:cNvPr>
          <p:cNvSpPr>
            <a:spLocks noGrp="1" noChangeArrowheads="1"/>
          </p:cNvSpPr>
          <p:nvPr>
            <p:ph type="sldNum" sz="quarter" idx="5"/>
          </p:nvPr>
        </p:nvSpPr>
        <p:spPr>
          <a:ln/>
        </p:spPr>
        <p:txBody>
          <a:bodyPr/>
          <a:lstStyle/>
          <a:p>
            <a:fld id="{7CE85441-0172-4AFF-BA47-2E86F7996651}" type="slidenum">
              <a:rPr lang="en-GB" altLang="en-US"/>
              <a:pPr/>
              <a:t>28</a:t>
            </a:fld>
            <a:endParaRPr lang="en-GB" altLang="en-US"/>
          </a:p>
        </p:txBody>
      </p:sp>
      <p:sp>
        <p:nvSpPr>
          <p:cNvPr id="71682" name="Rectangle 2">
            <a:extLst>
              <a:ext uri="{FF2B5EF4-FFF2-40B4-BE49-F238E27FC236}">
                <a16:creationId xmlns:a16="http://schemas.microsoft.com/office/drawing/2014/main" id="{FBFD1629-6C7F-857C-5C1B-1A9E2AD50F0F}"/>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E63A2DF2-619B-EF5B-9863-93941E6AAFB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B628A89-5E0F-F5E4-8A90-58B5E36F25FC}"/>
              </a:ext>
            </a:extLst>
          </p:cNvPr>
          <p:cNvSpPr>
            <a:spLocks noGrp="1" noChangeArrowheads="1"/>
          </p:cNvSpPr>
          <p:nvPr>
            <p:ph type="sldNum" sz="quarter" idx="5"/>
          </p:nvPr>
        </p:nvSpPr>
        <p:spPr>
          <a:ln/>
        </p:spPr>
        <p:txBody>
          <a:bodyPr/>
          <a:lstStyle/>
          <a:p>
            <a:fld id="{E7EC2638-DB1B-4C9B-88B1-DD2AE8BE3679}" type="slidenum">
              <a:rPr lang="en-GB" altLang="en-US"/>
              <a:pPr/>
              <a:t>29</a:t>
            </a:fld>
            <a:endParaRPr lang="en-GB" altLang="en-US"/>
          </a:p>
        </p:txBody>
      </p:sp>
      <p:sp>
        <p:nvSpPr>
          <p:cNvPr id="72706" name="Rectangle 2">
            <a:extLst>
              <a:ext uri="{FF2B5EF4-FFF2-40B4-BE49-F238E27FC236}">
                <a16:creationId xmlns:a16="http://schemas.microsoft.com/office/drawing/2014/main" id="{ACBF6EDA-31B9-CAD2-3859-750940ABDF16}"/>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088955DF-F087-4274-A0BA-4FBB351BED0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8205901-5778-12FF-9D4A-959D35A2F5DF}"/>
              </a:ext>
            </a:extLst>
          </p:cNvPr>
          <p:cNvSpPr>
            <a:spLocks noGrp="1" noChangeArrowheads="1"/>
          </p:cNvSpPr>
          <p:nvPr>
            <p:ph type="sldNum" sz="quarter" idx="5"/>
          </p:nvPr>
        </p:nvSpPr>
        <p:spPr>
          <a:ln/>
        </p:spPr>
        <p:txBody>
          <a:bodyPr/>
          <a:lstStyle/>
          <a:p>
            <a:fld id="{7A59E4DE-5D40-419E-A832-D162A9F2F244}" type="slidenum">
              <a:rPr lang="en-GB" altLang="en-US"/>
              <a:pPr/>
              <a:t>3</a:t>
            </a:fld>
            <a:endParaRPr lang="en-GB" altLang="en-US"/>
          </a:p>
        </p:txBody>
      </p:sp>
      <p:sp>
        <p:nvSpPr>
          <p:cNvPr id="46082" name="Rectangle 2">
            <a:extLst>
              <a:ext uri="{FF2B5EF4-FFF2-40B4-BE49-F238E27FC236}">
                <a16:creationId xmlns:a16="http://schemas.microsoft.com/office/drawing/2014/main" id="{73A910CF-728F-DB6E-7A4C-8BC2B8EEAEF9}"/>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A5C22212-5DED-FA7D-3A4C-67FFF03ED52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9F1C60-D227-5B6E-FD2C-C361E3B3E1B1}"/>
              </a:ext>
            </a:extLst>
          </p:cNvPr>
          <p:cNvSpPr>
            <a:spLocks noGrp="1" noChangeArrowheads="1"/>
          </p:cNvSpPr>
          <p:nvPr>
            <p:ph type="sldNum" sz="quarter" idx="5"/>
          </p:nvPr>
        </p:nvSpPr>
        <p:spPr>
          <a:ln/>
        </p:spPr>
        <p:txBody>
          <a:bodyPr/>
          <a:lstStyle/>
          <a:p>
            <a:fld id="{07695FF5-D9AA-41D1-886C-447AF547300E}" type="slidenum">
              <a:rPr lang="en-GB" altLang="en-US"/>
              <a:pPr/>
              <a:t>30</a:t>
            </a:fld>
            <a:endParaRPr lang="en-GB" altLang="en-US"/>
          </a:p>
        </p:txBody>
      </p:sp>
      <p:sp>
        <p:nvSpPr>
          <p:cNvPr id="73730" name="Rectangle 2">
            <a:extLst>
              <a:ext uri="{FF2B5EF4-FFF2-40B4-BE49-F238E27FC236}">
                <a16:creationId xmlns:a16="http://schemas.microsoft.com/office/drawing/2014/main" id="{A1459F32-B8F9-60E9-AA03-92446B9BEC7A}"/>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8C9310EA-5FFB-4635-9985-932160AF668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BBFDD1-D2B4-378A-5CDA-F42FB658028B}"/>
              </a:ext>
            </a:extLst>
          </p:cNvPr>
          <p:cNvSpPr>
            <a:spLocks noGrp="1" noChangeArrowheads="1"/>
          </p:cNvSpPr>
          <p:nvPr>
            <p:ph type="sldNum" sz="quarter" idx="5"/>
          </p:nvPr>
        </p:nvSpPr>
        <p:spPr>
          <a:ln/>
        </p:spPr>
        <p:txBody>
          <a:bodyPr/>
          <a:lstStyle/>
          <a:p>
            <a:fld id="{91C8402B-1369-41BD-98F5-EC29CEA57345}" type="slidenum">
              <a:rPr lang="en-GB" altLang="en-US"/>
              <a:pPr/>
              <a:t>31</a:t>
            </a:fld>
            <a:endParaRPr lang="en-GB" altLang="en-US"/>
          </a:p>
        </p:txBody>
      </p:sp>
      <p:sp>
        <p:nvSpPr>
          <p:cNvPr id="74754" name="Rectangle 2">
            <a:extLst>
              <a:ext uri="{FF2B5EF4-FFF2-40B4-BE49-F238E27FC236}">
                <a16:creationId xmlns:a16="http://schemas.microsoft.com/office/drawing/2014/main" id="{B34F345F-3B20-E585-F5E2-449176207365}"/>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0F03E237-B59D-7BC3-E92D-6542B3527CE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46123D-E10B-F4C8-1AC7-894DFEFD2766}"/>
              </a:ext>
            </a:extLst>
          </p:cNvPr>
          <p:cNvSpPr>
            <a:spLocks noGrp="1" noChangeArrowheads="1"/>
          </p:cNvSpPr>
          <p:nvPr>
            <p:ph type="sldNum" sz="quarter" idx="5"/>
          </p:nvPr>
        </p:nvSpPr>
        <p:spPr>
          <a:ln/>
        </p:spPr>
        <p:txBody>
          <a:bodyPr/>
          <a:lstStyle/>
          <a:p>
            <a:fld id="{B8D10D5C-E793-4106-A6A1-5D60FEF7BF94}" type="slidenum">
              <a:rPr lang="en-GB" altLang="en-US"/>
              <a:pPr/>
              <a:t>32</a:t>
            </a:fld>
            <a:endParaRPr lang="en-GB" altLang="en-US"/>
          </a:p>
        </p:txBody>
      </p:sp>
      <p:sp>
        <p:nvSpPr>
          <p:cNvPr id="75778" name="Rectangle 2">
            <a:extLst>
              <a:ext uri="{FF2B5EF4-FFF2-40B4-BE49-F238E27FC236}">
                <a16:creationId xmlns:a16="http://schemas.microsoft.com/office/drawing/2014/main" id="{58D7BAC5-A394-C286-0B1B-D9461CEABD20}"/>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6BC32B6C-EC0D-8705-A870-49BCDFC888D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0BEEDA-8F64-A805-F808-FE235C62DD32}"/>
              </a:ext>
            </a:extLst>
          </p:cNvPr>
          <p:cNvSpPr>
            <a:spLocks noGrp="1" noChangeArrowheads="1"/>
          </p:cNvSpPr>
          <p:nvPr>
            <p:ph type="sldNum" sz="quarter" idx="5"/>
          </p:nvPr>
        </p:nvSpPr>
        <p:spPr>
          <a:ln/>
        </p:spPr>
        <p:txBody>
          <a:bodyPr/>
          <a:lstStyle/>
          <a:p>
            <a:fld id="{F99E4116-395D-4FBB-84F6-57B96A86CE97}" type="slidenum">
              <a:rPr lang="en-GB" altLang="en-US"/>
              <a:pPr/>
              <a:t>33</a:t>
            </a:fld>
            <a:endParaRPr lang="en-GB" altLang="en-US"/>
          </a:p>
        </p:txBody>
      </p:sp>
      <p:sp>
        <p:nvSpPr>
          <p:cNvPr id="76802" name="Rectangle 2">
            <a:extLst>
              <a:ext uri="{FF2B5EF4-FFF2-40B4-BE49-F238E27FC236}">
                <a16:creationId xmlns:a16="http://schemas.microsoft.com/office/drawing/2014/main" id="{58DC44EC-D3B5-3155-AB70-35AE8B6127DE}"/>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9AD7DF16-4526-A874-4428-304881D382A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FC5BB0-A62C-BC92-745A-C2B0B3991331}"/>
              </a:ext>
            </a:extLst>
          </p:cNvPr>
          <p:cNvSpPr>
            <a:spLocks noGrp="1" noChangeArrowheads="1"/>
          </p:cNvSpPr>
          <p:nvPr>
            <p:ph type="sldNum" sz="quarter" idx="5"/>
          </p:nvPr>
        </p:nvSpPr>
        <p:spPr>
          <a:ln/>
        </p:spPr>
        <p:txBody>
          <a:bodyPr/>
          <a:lstStyle/>
          <a:p>
            <a:fld id="{1685E6A6-3CEF-4D01-BDAB-E6DCC0253340}" type="slidenum">
              <a:rPr lang="en-GB" altLang="en-US"/>
              <a:pPr/>
              <a:t>34</a:t>
            </a:fld>
            <a:endParaRPr lang="en-GB" altLang="en-US"/>
          </a:p>
        </p:txBody>
      </p:sp>
      <p:sp>
        <p:nvSpPr>
          <p:cNvPr id="77826" name="Rectangle 2">
            <a:extLst>
              <a:ext uri="{FF2B5EF4-FFF2-40B4-BE49-F238E27FC236}">
                <a16:creationId xmlns:a16="http://schemas.microsoft.com/office/drawing/2014/main" id="{123F27AD-DBED-915A-101B-5AB272C14F00}"/>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DCDE382F-D87A-FB69-45DE-6DD2CF7980B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3F7E9F-0995-564D-D683-07B734CA3640}"/>
              </a:ext>
            </a:extLst>
          </p:cNvPr>
          <p:cNvSpPr>
            <a:spLocks noGrp="1" noChangeArrowheads="1"/>
          </p:cNvSpPr>
          <p:nvPr>
            <p:ph type="sldNum" sz="quarter" idx="5"/>
          </p:nvPr>
        </p:nvSpPr>
        <p:spPr>
          <a:ln/>
        </p:spPr>
        <p:txBody>
          <a:bodyPr/>
          <a:lstStyle/>
          <a:p>
            <a:fld id="{990E6E18-5C33-45FA-AAE8-F1080984C1E6}" type="slidenum">
              <a:rPr lang="en-GB" altLang="en-US"/>
              <a:pPr/>
              <a:t>35</a:t>
            </a:fld>
            <a:endParaRPr lang="en-GB" altLang="en-US"/>
          </a:p>
        </p:txBody>
      </p:sp>
      <p:sp>
        <p:nvSpPr>
          <p:cNvPr id="78850" name="Rectangle 2">
            <a:extLst>
              <a:ext uri="{FF2B5EF4-FFF2-40B4-BE49-F238E27FC236}">
                <a16:creationId xmlns:a16="http://schemas.microsoft.com/office/drawing/2014/main" id="{834B7646-3C37-3D12-9D78-3270937A0760}"/>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E5839E2C-B95B-A79D-3137-1E230981D78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6B651F-A003-167C-9395-B130C3E2C1D2}"/>
              </a:ext>
            </a:extLst>
          </p:cNvPr>
          <p:cNvSpPr>
            <a:spLocks noGrp="1" noChangeArrowheads="1"/>
          </p:cNvSpPr>
          <p:nvPr>
            <p:ph type="sldNum" sz="quarter" idx="5"/>
          </p:nvPr>
        </p:nvSpPr>
        <p:spPr>
          <a:ln/>
        </p:spPr>
        <p:txBody>
          <a:bodyPr/>
          <a:lstStyle/>
          <a:p>
            <a:fld id="{189E1092-7543-4F1A-9662-779BDC857981}" type="slidenum">
              <a:rPr lang="en-GB" altLang="en-US"/>
              <a:pPr/>
              <a:t>36</a:t>
            </a:fld>
            <a:endParaRPr lang="en-GB" altLang="en-US"/>
          </a:p>
        </p:txBody>
      </p:sp>
      <p:sp>
        <p:nvSpPr>
          <p:cNvPr id="79874" name="Rectangle 2">
            <a:extLst>
              <a:ext uri="{FF2B5EF4-FFF2-40B4-BE49-F238E27FC236}">
                <a16:creationId xmlns:a16="http://schemas.microsoft.com/office/drawing/2014/main" id="{4F6238DE-3D35-540E-FF40-8E6A3800C32A}"/>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9F2360FD-05AC-DA88-8DFD-3D2EA5E7BE2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4BFDC3-8163-F895-1D9F-5DCE2FA7FCA9}"/>
              </a:ext>
            </a:extLst>
          </p:cNvPr>
          <p:cNvSpPr>
            <a:spLocks noGrp="1" noChangeArrowheads="1"/>
          </p:cNvSpPr>
          <p:nvPr>
            <p:ph type="sldNum" sz="quarter" idx="5"/>
          </p:nvPr>
        </p:nvSpPr>
        <p:spPr>
          <a:ln/>
        </p:spPr>
        <p:txBody>
          <a:bodyPr/>
          <a:lstStyle/>
          <a:p>
            <a:fld id="{A781EF53-898D-4DC8-8BA9-48F00EFCB99B}" type="slidenum">
              <a:rPr lang="en-GB" altLang="en-US"/>
              <a:pPr/>
              <a:t>37</a:t>
            </a:fld>
            <a:endParaRPr lang="en-GB" altLang="en-US"/>
          </a:p>
        </p:txBody>
      </p:sp>
      <p:sp>
        <p:nvSpPr>
          <p:cNvPr id="81922" name="Rectangle 2">
            <a:extLst>
              <a:ext uri="{FF2B5EF4-FFF2-40B4-BE49-F238E27FC236}">
                <a16:creationId xmlns:a16="http://schemas.microsoft.com/office/drawing/2014/main" id="{891D05C4-2D3B-7DA5-6B7B-D378B0EA5316}"/>
              </a:ext>
            </a:extLst>
          </p:cNvPr>
          <p:cNvSpPr>
            <a:spLocks noRot="1" noChangeArrowheads="1" noTextEdit="1"/>
          </p:cNvSpPr>
          <p:nvPr>
            <p:ph type="sldImg"/>
          </p:nvPr>
        </p:nvSpPr>
        <p:spPr>
          <a:xfrm>
            <a:off x="1144588" y="685800"/>
            <a:ext cx="4572000" cy="3429000"/>
          </a:xfrm>
          <a:ln/>
        </p:spPr>
      </p:sp>
      <p:sp>
        <p:nvSpPr>
          <p:cNvPr id="81923" name="Rectangle 3">
            <a:extLst>
              <a:ext uri="{FF2B5EF4-FFF2-40B4-BE49-F238E27FC236}">
                <a16:creationId xmlns:a16="http://schemas.microsoft.com/office/drawing/2014/main" id="{2946BD0C-1C7C-6C97-3500-5BF1B9F9A6B6}"/>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5849FB-5D01-583E-F1C8-F161A77C5BEB}"/>
              </a:ext>
            </a:extLst>
          </p:cNvPr>
          <p:cNvSpPr>
            <a:spLocks noGrp="1" noChangeArrowheads="1"/>
          </p:cNvSpPr>
          <p:nvPr>
            <p:ph type="sldNum" sz="quarter" idx="5"/>
          </p:nvPr>
        </p:nvSpPr>
        <p:spPr>
          <a:ln/>
        </p:spPr>
        <p:txBody>
          <a:bodyPr/>
          <a:lstStyle/>
          <a:p>
            <a:fld id="{523A439A-B6E7-4AA0-9D6C-60593864BF7A}" type="slidenum">
              <a:rPr lang="en-GB" altLang="en-US"/>
              <a:pPr/>
              <a:t>4</a:t>
            </a:fld>
            <a:endParaRPr lang="en-GB" altLang="en-US"/>
          </a:p>
        </p:txBody>
      </p:sp>
      <p:sp>
        <p:nvSpPr>
          <p:cNvPr id="47106" name="Rectangle 2">
            <a:extLst>
              <a:ext uri="{FF2B5EF4-FFF2-40B4-BE49-F238E27FC236}">
                <a16:creationId xmlns:a16="http://schemas.microsoft.com/office/drawing/2014/main" id="{FE8BD1AF-50CA-5B34-1637-05022E504174}"/>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12AFAB88-92D4-AEBA-FD14-BB53CDC5B5F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324F92-83DC-991E-F39D-ACE6417AA613}"/>
              </a:ext>
            </a:extLst>
          </p:cNvPr>
          <p:cNvSpPr>
            <a:spLocks noGrp="1" noChangeArrowheads="1"/>
          </p:cNvSpPr>
          <p:nvPr>
            <p:ph type="sldNum" sz="quarter" idx="5"/>
          </p:nvPr>
        </p:nvSpPr>
        <p:spPr>
          <a:ln/>
        </p:spPr>
        <p:txBody>
          <a:bodyPr/>
          <a:lstStyle/>
          <a:p>
            <a:fld id="{7D060C35-70D2-4E45-BB32-EDAC9BD2BC2E}" type="slidenum">
              <a:rPr lang="en-GB" altLang="en-US"/>
              <a:pPr/>
              <a:t>5</a:t>
            </a:fld>
            <a:endParaRPr lang="en-GB" altLang="en-US"/>
          </a:p>
        </p:txBody>
      </p:sp>
      <p:sp>
        <p:nvSpPr>
          <p:cNvPr id="48130" name="Rectangle 2">
            <a:extLst>
              <a:ext uri="{FF2B5EF4-FFF2-40B4-BE49-F238E27FC236}">
                <a16:creationId xmlns:a16="http://schemas.microsoft.com/office/drawing/2014/main" id="{DB696903-3F25-5F55-869D-77829CE1D539}"/>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8382923A-A1D4-4605-3125-17E7A17899C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706713-0F18-A705-DE42-5BA7FB6EC098}"/>
              </a:ext>
            </a:extLst>
          </p:cNvPr>
          <p:cNvSpPr>
            <a:spLocks noGrp="1" noChangeArrowheads="1"/>
          </p:cNvSpPr>
          <p:nvPr>
            <p:ph type="sldNum" sz="quarter" idx="5"/>
          </p:nvPr>
        </p:nvSpPr>
        <p:spPr>
          <a:ln/>
        </p:spPr>
        <p:txBody>
          <a:bodyPr/>
          <a:lstStyle/>
          <a:p>
            <a:fld id="{243283EE-B94E-427B-A10C-34979E3E2041}" type="slidenum">
              <a:rPr lang="en-GB" altLang="en-US"/>
              <a:pPr/>
              <a:t>6</a:t>
            </a:fld>
            <a:endParaRPr lang="en-GB" altLang="en-US"/>
          </a:p>
        </p:txBody>
      </p:sp>
      <p:sp>
        <p:nvSpPr>
          <p:cNvPr id="49154" name="Rectangle 2">
            <a:extLst>
              <a:ext uri="{FF2B5EF4-FFF2-40B4-BE49-F238E27FC236}">
                <a16:creationId xmlns:a16="http://schemas.microsoft.com/office/drawing/2014/main" id="{3759BE6E-0BE2-A00C-6871-4D53E4F91E66}"/>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65C66539-6B9B-129F-95EF-DAAC9436D6B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114209-7A99-0C7A-E292-06E4B19E5C81}"/>
              </a:ext>
            </a:extLst>
          </p:cNvPr>
          <p:cNvSpPr>
            <a:spLocks noGrp="1" noChangeArrowheads="1"/>
          </p:cNvSpPr>
          <p:nvPr>
            <p:ph type="sldNum" sz="quarter" idx="5"/>
          </p:nvPr>
        </p:nvSpPr>
        <p:spPr>
          <a:ln/>
        </p:spPr>
        <p:txBody>
          <a:bodyPr/>
          <a:lstStyle/>
          <a:p>
            <a:fld id="{6F1B81E4-78C7-439D-81FA-592CDE4F9955}" type="slidenum">
              <a:rPr lang="en-GB" altLang="en-US"/>
              <a:pPr/>
              <a:t>7</a:t>
            </a:fld>
            <a:endParaRPr lang="en-GB" altLang="en-US"/>
          </a:p>
        </p:txBody>
      </p:sp>
      <p:sp>
        <p:nvSpPr>
          <p:cNvPr id="50178" name="Rectangle 2">
            <a:extLst>
              <a:ext uri="{FF2B5EF4-FFF2-40B4-BE49-F238E27FC236}">
                <a16:creationId xmlns:a16="http://schemas.microsoft.com/office/drawing/2014/main" id="{C02620BD-6D61-F22A-24A1-FA9DD459D71D}"/>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9E55D69A-B282-F15B-5FCD-FC0230EDD80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1C95A9-0161-D1B5-DA07-EF8C3F1E0C6D}"/>
              </a:ext>
            </a:extLst>
          </p:cNvPr>
          <p:cNvSpPr>
            <a:spLocks noGrp="1" noChangeArrowheads="1"/>
          </p:cNvSpPr>
          <p:nvPr>
            <p:ph type="sldNum" sz="quarter" idx="5"/>
          </p:nvPr>
        </p:nvSpPr>
        <p:spPr>
          <a:ln/>
        </p:spPr>
        <p:txBody>
          <a:bodyPr/>
          <a:lstStyle/>
          <a:p>
            <a:fld id="{7FCC2487-0BF6-469D-AFFF-202276D074AD}" type="slidenum">
              <a:rPr lang="en-GB" altLang="en-US"/>
              <a:pPr/>
              <a:t>8</a:t>
            </a:fld>
            <a:endParaRPr lang="en-GB" altLang="en-US"/>
          </a:p>
        </p:txBody>
      </p:sp>
      <p:sp>
        <p:nvSpPr>
          <p:cNvPr id="51202" name="Rectangle 2">
            <a:extLst>
              <a:ext uri="{FF2B5EF4-FFF2-40B4-BE49-F238E27FC236}">
                <a16:creationId xmlns:a16="http://schemas.microsoft.com/office/drawing/2014/main" id="{0DF3113C-7BEB-319D-9CFD-E4706B6BB2B4}"/>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99C72007-99D8-6D2F-C25C-A9A4A795FCA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B895AD-E95C-A81E-C9BD-3EF62934C535}"/>
              </a:ext>
            </a:extLst>
          </p:cNvPr>
          <p:cNvSpPr>
            <a:spLocks noGrp="1" noChangeArrowheads="1"/>
          </p:cNvSpPr>
          <p:nvPr>
            <p:ph type="sldNum" sz="quarter" idx="5"/>
          </p:nvPr>
        </p:nvSpPr>
        <p:spPr>
          <a:ln/>
        </p:spPr>
        <p:txBody>
          <a:bodyPr/>
          <a:lstStyle/>
          <a:p>
            <a:fld id="{D7DA2DF2-EFF0-4748-BE45-C36B4AFD12B6}" type="slidenum">
              <a:rPr lang="en-GB" altLang="en-US"/>
              <a:pPr/>
              <a:t>9</a:t>
            </a:fld>
            <a:endParaRPr lang="en-GB" altLang="en-US"/>
          </a:p>
        </p:txBody>
      </p:sp>
      <p:sp>
        <p:nvSpPr>
          <p:cNvPr id="52226" name="Rectangle 2">
            <a:extLst>
              <a:ext uri="{FF2B5EF4-FFF2-40B4-BE49-F238E27FC236}">
                <a16:creationId xmlns:a16="http://schemas.microsoft.com/office/drawing/2014/main" id="{7177D598-9F46-B8DE-C272-B15483F7E8C5}"/>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213CE1A4-FDC1-ABB0-78B3-9B3CDE6B07CC}"/>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E4A5F978-BDED-45E4-DC9A-53CE8D39866E}"/>
              </a:ext>
            </a:extLst>
          </p:cNvPr>
          <p:cNvGrpSpPr>
            <a:grpSpLocks/>
          </p:cNvGrpSpPr>
          <p:nvPr/>
        </p:nvGrpSpPr>
        <p:grpSpPr bwMode="auto">
          <a:xfrm>
            <a:off x="0" y="1422400"/>
            <a:ext cx="9147175" cy="5435600"/>
            <a:chOff x="0" y="896"/>
            <a:chExt cx="5762" cy="3424"/>
          </a:xfrm>
        </p:grpSpPr>
        <p:grpSp>
          <p:nvGrpSpPr>
            <p:cNvPr id="5123" name="Group 3">
              <a:extLst>
                <a:ext uri="{FF2B5EF4-FFF2-40B4-BE49-F238E27FC236}">
                  <a16:creationId xmlns:a16="http://schemas.microsoft.com/office/drawing/2014/main" id="{9D7AF358-F1D4-2316-FA81-DBB938034B06}"/>
                </a:ext>
              </a:extLst>
            </p:cNvPr>
            <p:cNvGrpSpPr>
              <a:grpSpLocks/>
            </p:cNvGrpSpPr>
            <p:nvPr userDrawn="1"/>
          </p:nvGrpSpPr>
          <p:grpSpPr bwMode="auto">
            <a:xfrm>
              <a:off x="20" y="896"/>
              <a:ext cx="5742" cy="3424"/>
              <a:chOff x="20" y="896"/>
              <a:chExt cx="5742" cy="3424"/>
            </a:xfrm>
          </p:grpSpPr>
          <p:sp>
            <p:nvSpPr>
              <p:cNvPr id="5124" name="Freeform 4">
                <a:extLst>
                  <a:ext uri="{FF2B5EF4-FFF2-40B4-BE49-F238E27FC236}">
                    <a16:creationId xmlns:a16="http://schemas.microsoft.com/office/drawing/2014/main" id="{7D06DE6B-7DF2-0803-8AA2-898378573AFE}"/>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25" name="Freeform 5">
                <a:extLst>
                  <a:ext uri="{FF2B5EF4-FFF2-40B4-BE49-F238E27FC236}">
                    <a16:creationId xmlns:a16="http://schemas.microsoft.com/office/drawing/2014/main" id="{8B9F9560-0823-808C-D792-6E134C11D476}"/>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26" name="Freeform 6">
                <a:extLst>
                  <a:ext uri="{FF2B5EF4-FFF2-40B4-BE49-F238E27FC236}">
                    <a16:creationId xmlns:a16="http://schemas.microsoft.com/office/drawing/2014/main" id="{47C5F6DB-25EA-F338-54E1-7CACD04C8BCB}"/>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27" name="Freeform 7">
                <a:extLst>
                  <a:ext uri="{FF2B5EF4-FFF2-40B4-BE49-F238E27FC236}">
                    <a16:creationId xmlns:a16="http://schemas.microsoft.com/office/drawing/2014/main" id="{B0B8DBFA-4A0B-C406-AC50-4E6C845B1488}"/>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28" name="Freeform 8">
                <a:extLst>
                  <a:ext uri="{FF2B5EF4-FFF2-40B4-BE49-F238E27FC236}">
                    <a16:creationId xmlns:a16="http://schemas.microsoft.com/office/drawing/2014/main" id="{18E3FBFF-D2BE-8131-1871-0E4DECB6C4D7}"/>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29" name="Freeform 9">
                <a:extLst>
                  <a:ext uri="{FF2B5EF4-FFF2-40B4-BE49-F238E27FC236}">
                    <a16:creationId xmlns:a16="http://schemas.microsoft.com/office/drawing/2014/main" id="{8CC16BA4-04D5-3BC1-6E9B-A56B285A1A07}"/>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30" name="Freeform 10">
                <a:extLst>
                  <a:ext uri="{FF2B5EF4-FFF2-40B4-BE49-F238E27FC236}">
                    <a16:creationId xmlns:a16="http://schemas.microsoft.com/office/drawing/2014/main" id="{8268BADC-A610-984B-8158-EFF7E8831657}"/>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31" name="Freeform 11">
                <a:extLst>
                  <a:ext uri="{FF2B5EF4-FFF2-40B4-BE49-F238E27FC236}">
                    <a16:creationId xmlns:a16="http://schemas.microsoft.com/office/drawing/2014/main" id="{FC7C0F55-195A-D342-C24A-D6A9957E64D5}"/>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32" name="Freeform 12">
                <a:extLst>
                  <a:ext uri="{FF2B5EF4-FFF2-40B4-BE49-F238E27FC236}">
                    <a16:creationId xmlns:a16="http://schemas.microsoft.com/office/drawing/2014/main" id="{F71C5CB0-CFCF-84C8-545D-FFC1BBEF1517}"/>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33" name="Freeform 13">
                <a:extLst>
                  <a:ext uri="{FF2B5EF4-FFF2-40B4-BE49-F238E27FC236}">
                    <a16:creationId xmlns:a16="http://schemas.microsoft.com/office/drawing/2014/main" id="{6BDDADA5-7EFB-B82C-EEFE-F4000225675B}"/>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34" name="Freeform 14">
                <a:extLst>
                  <a:ext uri="{FF2B5EF4-FFF2-40B4-BE49-F238E27FC236}">
                    <a16:creationId xmlns:a16="http://schemas.microsoft.com/office/drawing/2014/main" id="{BB661745-07CD-FC9E-F953-663BE0499009}"/>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35" name="Freeform 15">
                <a:extLst>
                  <a:ext uri="{FF2B5EF4-FFF2-40B4-BE49-F238E27FC236}">
                    <a16:creationId xmlns:a16="http://schemas.microsoft.com/office/drawing/2014/main" id="{083C2249-8F11-18BB-BEAF-764F84692CF1}"/>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136" name="Freeform 16">
                <a:extLst>
                  <a:ext uri="{FF2B5EF4-FFF2-40B4-BE49-F238E27FC236}">
                    <a16:creationId xmlns:a16="http://schemas.microsoft.com/office/drawing/2014/main" id="{DB6DA747-79A6-E071-5668-B5561A4AA8EB}"/>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5137" name="Group 17">
              <a:extLst>
                <a:ext uri="{FF2B5EF4-FFF2-40B4-BE49-F238E27FC236}">
                  <a16:creationId xmlns:a16="http://schemas.microsoft.com/office/drawing/2014/main" id="{736BED9E-5DD1-1F0F-03C2-7BD47559F283}"/>
                </a:ext>
              </a:extLst>
            </p:cNvPr>
            <p:cNvGrpSpPr>
              <a:grpSpLocks/>
            </p:cNvGrpSpPr>
            <p:nvPr userDrawn="1"/>
          </p:nvGrpSpPr>
          <p:grpSpPr bwMode="auto">
            <a:xfrm>
              <a:off x="0" y="2291"/>
              <a:ext cx="1385" cy="1702"/>
              <a:chOff x="0" y="2291"/>
              <a:chExt cx="1385" cy="1702"/>
            </a:xfrm>
          </p:grpSpPr>
          <p:sp>
            <p:nvSpPr>
              <p:cNvPr id="5138" name="Rectangle 18">
                <a:extLst>
                  <a:ext uri="{FF2B5EF4-FFF2-40B4-BE49-F238E27FC236}">
                    <a16:creationId xmlns:a16="http://schemas.microsoft.com/office/drawing/2014/main" id="{F4B8E42A-8B11-6923-5B23-0E437B19FDE2}"/>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9" name="Rectangle 19">
                <a:extLst>
                  <a:ext uri="{FF2B5EF4-FFF2-40B4-BE49-F238E27FC236}">
                    <a16:creationId xmlns:a16="http://schemas.microsoft.com/office/drawing/2014/main" id="{B5E2346D-77BD-0A7A-D265-8BC63F439BBB}"/>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0" name="Rectangle 20">
                <a:extLst>
                  <a:ext uri="{FF2B5EF4-FFF2-40B4-BE49-F238E27FC236}">
                    <a16:creationId xmlns:a16="http://schemas.microsoft.com/office/drawing/2014/main" id="{FB9E985E-62DB-0840-B313-2A737672BE31}"/>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1" name="Rectangle 21">
                <a:extLst>
                  <a:ext uri="{FF2B5EF4-FFF2-40B4-BE49-F238E27FC236}">
                    <a16:creationId xmlns:a16="http://schemas.microsoft.com/office/drawing/2014/main" id="{56B5FC17-9A38-821B-ED6D-8BAFD6F39A64}"/>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2" name="Rectangle 22">
                <a:extLst>
                  <a:ext uri="{FF2B5EF4-FFF2-40B4-BE49-F238E27FC236}">
                    <a16:creationId xmlns:a16="http://schemas.microsoft.com/office/drawing/2014/main" id="{D5D9CC44-52F0-7C34-93BA-79E280590CF0}"/>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3" name="Rectangle 23">
                <a:extLst>
                  <a:ext uri="{FF2B5EF4-FFF2-40B4-BE49-F238E27FC236}">
                    <a16:creationId xmlns:a16="http://schemas.microsoft.com/office/drawing/2014/main" id="{F7157C8A-F556-5844-D16B-10C1FF5EA02E}"/>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4" name="Rectangle 24">
                <a:extLst>
                  <a:ext uri="{FF2B5EF4-FFF2-40B4-BE49-F238E27FC236}">
                    <a16:creationId xmlns:a16="http://schemas.microsoft.com/office/drawing/2014/main" id="{A49B30A5-A620-88C7-909E-A792FD4F03CA}"/>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5" name="Rectangle 25">
                <a:extLst>
                  <a:ext uri="{FF2B5EF4-FFF2-40B4-BE49-F238E27FC236}">
                    <a16:creationId xmlns:a16="http://schemas.microsoft.com/office/drawing/2014/main" id="{3E72BD28-CDEC-D7C1-3E20-34018A228CFE}"/>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6" name="Rectangle 26">
                <a:extLst>
                  <a:ext uri="{FF2B5EF4-FFF2-40B4-BE49-F238E27FC236}">
                    <a16:creationId xmlns:a16="http://schemas.microsoft.com/office/drawing/2014/main" id="{70318804-2F35-6A96-E52E-062E4D21FA20}"/>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7" name="Rectangle 27">
                <a:extLst>
                  <a:ext uri="{FF2B5EF4-FFF2-40B4-BE49-F238E27FC236}">
                    <a16:creationId xmlns:a16="http://schemas.microsoft.com/office/drawing/2014/main" id="{CDB6C0DC-1F1C-0323-7492-FA2E0D0CB6C3}"/>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8" name="Rectangle 28">
                <a:extLst>
                  <a:ext uri="{FF2B5EF4-FFF2-40B4-BE49-F238E27FC236}">
                    <a16:creationId xmlns:a16="http://schemas.microsoft.com/office/drawing/2014/main" id="{5465CEED-75EE-B6DC-5A20-149DB64D4A40}"/>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9" name="Rectangle 29">
                <a:extLst>
                  <a:ext uri="{FF2B5EF4-FFF2-40B4-BE49-F238E27FC236}">
                    <a16:creationId xmlns:a16="http://schemas.microsoft.com/office/drawing/2014/main" id="{D13393F1-7D5A-AA2F-893A-8AE15FF120CA}"/>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0" name="Rectangle 30">
                <a:extLst>
                  <a:ext uri="{FF2B5EF4-FFF2-40B4-BE49-F238E27FC236}">
                    <a16:creationId xmlns:a16="http://schemas.microsoft.com/office/drawing/2014/main" id="{264436D1-2857-C75D-28F5-FA13C5089F36}"/>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1" name="Rectangle 31">
                <a:extLst>
                  <a:ext uri="{FF2B5EF4-FFF2-40B4-BE49-F238E27FC236}">
                    <a16:creationId xmlns:a16="http://schemas.microsoft.com/office/drawing/2014/main" id="{D24D9D57-AC9C-39EC-BA92-A196E61761F0}"/>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2" name="Rectangle 32">
                <a:extLst>
                  <a:ext uri="{FF2B5EF4-FFF2-40B4-BE49-F238E27FC236}">
                    <a16:creationId xmlns:a16="http://schemas.microsoft.com/office/drawing/2014/main" id="{93436F76-1416-175F-59D8-84AEDC5BE351}"/>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3" name="Rectangle 33">
                <a:extLst>
                  <a:ext uri="{FF2B5EF4-FFF2-40B4-BE49-F238E27FC236}">
                    <a16:creationId xmlns:a16="http://schemas.microsoft.com/office/drawing/2014/main" id="{ED8AAB74-6BCD-7229-7069-2DCD19E804B5}"/>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4" name="Rectangle 34">
                <a:extLst>
                  <a:ext uri="{FF2B5EF4-FFF2-40B4-BE49-F238E27FC236}">
                    <a16:creationId xmlns:a16="http://schemas.microsoft.com/office/drawing/2014/main" id="{DE688C59-E1C4-E6AB-D3EF-17128F25D9CD}"/>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5" name="Rectangle 35">
                <a:extLst>
                  <a:ext uri="{FF2B5EF4-FFF2-40B4-BE49-F238E27FC236}">
                    <a16:creationId xmlns:a16="http://schemas.microsoft.com/office/drawing/2014/main" id="{C20886FE-5995-70BF-82F3-9FC60874B25A}"/>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6" name="Rectangle 36">
                <a:extLst>
                  <a:ext uri="{FF2B5EF4-FFF2-40B4-BE49-F238E27FC236}">
                    <a16:creationId xmlns:a16="http://schemas.microsoft.com/office/drawing/2014/main" id="{F6F889E8-E055-A55F-568B-21EEB6169B88}"/>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7" name="Rectangle 37">
                <a:extLst>
                  <a:ext uri="{FF2B5EF4-FFF2-40B4-BE49-F238E27FC236}">
                    <a16:creationId xmlns:a16="http://schemas.microsoft.com/office/drawing/2014/main" id="{1D6FB9E3-BDF2-9846-19A6-BD215EB81853}"/>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8" name="Rectangle 38">
                <a:extLst>
                  <a:ext uri="{FF2B5EF4-FFF2-40B4-BE49-F238E27FC236}">
                    <a16:creationId xmlns:a16="http://schemas.microsoft.com/office/drawing/2014/main" id="{5A1BDF47-1A34-E458-F2BE-FF8CFE09D601}"/>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9" name="Rectangle 39">
                <a:extLst>
                  <a:ext uri="{FF2B5EF4-FFF2-40B4-BE49-F238E27FC236}">
                    <a16:creationId xmlns:a16="http://schemas.microsoft.com/office/drawing/2014/main" id="{F56B8B37-5DBD-D0D9-3A09-A2E311859A0C}"/>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60" name="Rectangle 40">
                <a:extLst>
                  <a:ext uri="{FF2B5EF4-FFF2-40B4-BE49-F238E27FC236}">
                    <a16:creationId xmlns:a16="http://schemas.microsoft.com/office/drawing/2014/main" id="{47DDFCA6-6DC6-54DC-5F52-21BFCF991A4A}"/>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61" name="Rectangle 41">
                <a:extLst>
                  <a:ext uri="{FF2B5EF4-FFF2-40B4-BE49-F238E27FC236}">
                    <a16:creationId xmlns:a16="http://schemas.microsoft.com/office/drawing/2014/main" id="{42F62F69-7B96-1394-8F9E-9F4B446F8AC0}"/>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62" name="Rectangle 42">
                <a:extLst>
                  <a:ext uri="{FF2B5EF4-FFF2-40B4-BE49-F238E27FC236}">
                    <a16:creationId xmlns:a16="http://schemas.microsoft.com/office/drawing/2014/main" id="{BCE63EB0-F576-1079-9831-6A9FD7CDEBE6}"/>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63" name="Rectangle 43">
                <a:extLst>
                  <a:ext uri="{FF2B5EF4-FFF2-40B4-BE49-F238E27FC236}">
                    <a16:creationId xmlns:a16="http://schemas.microsoft.com/office/drawing/2014/main" id="{36093C39-3785-135B-891C-8364ED84D5BE}"/>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64" name="Rectangle 44">
                <a:extLst>
                  <a:ext uri="{FF2B5EF4-FFF2-40B4-BE49-F238E27FC236}">
                    <a16:creationId xmlns:a16="http://schemas.microsoft.com/office/drawing/2014/main" id="{22E69D54-5E10-F931-7F6E-46204B9003D3}"/>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65" name="Rectangle 45">
                <a:extLst>
                  <a:ext uri="{FF2B5EF4-FFF2-40B4-BE49-F238E27FC236}">
                    <a16:creationId xmlns:a16="http://schemas.microsoft.com/office/drawing/2014/main" id="{3938F8BB-4FF8-CC5C-3F38-AB5921B6A05C}"/>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66" name="Rectangle 46">
                <a:extLst>
                  <a:ext uri="{FF2B5EF4-FFF2-40B4-BE49-F238E27FC236}">
                    <a16:creationId xmlns:a16="http://schemas.microsoft.com/office/drawing/2014/main" id="{92FC5D3D-4119-B906-C72D-2D7F79B52B9B}"/>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67" name="Rectangle 47">
                <a:extLst>
                  <a:ext uri="{FF2B5EF4-FFF2-40B4-BE49-F238E27FC236}">
                    <a16:creationId xmlns:a16="http://schemas.microsoft.com/office/drawing/2014/main" id="{F615285B-92A4-BCE0-05F8-F68CAE4EE2CA}"/>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68" name="Rectangle 48">
                <a:extLst>
                  <a:ext uri="{FF2B5EF4-FFF2-40B4-BE49-F238E27FC236}">
                    <a16:creationId xmlns:a16="http://schemas.microsoft.com/office/drawing/2014/main" id="{EF9BC984-5530-7AEC-00E6-43CE75271326}"/>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69" name="Rectangle 49">
                <a:extLst>
                  <a:ext uri="{FF2B5EF4-FFF2-40B4-BE49-F238E27FC236}">
                    <a16:creationId xmlns:a16="http://schemas.microsoft.com/office/drawing/2014/main" id="{673293CF-A9B0-5E15-08E3-B03986037E07}"/>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0" name="Rectangle 50">
                <a:extLst>
                  <a:ext uri="{FF2B5EF4-FFF2-40B4-BE49-F238E27FC236}">
                    <a16:creationId xmlns:a16="http://schemas.microsoft.com/office/drawing/2014/main" id="{6E87A09D-BB0F-D57B-64AC-A4CF09DE4F4D}"/>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1" name="Rectangle 51">
                <a:extLst>
                  <a:ext uri="{FF2B5EF4-FFF2-40B4-BE49-F238E27FC236}">
                    <a16:creationId xmlns:a16="http://schemas.microsoft.com/office/drawing/2014/main" id="{E38FC6EF-4B0C-0263-9E8B-EFA8779001C8}"/>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2" name="Rectangle 52">
                <a:extLst>
                  <a:ext uri="{FF2B5EF4-FFF2-40B4-BE49-F238E27FC236}">
                    <a16:creationId xmlns:a16="http://schemas.microsoft.com/office/drawing/2014/main" id="{87605DF2-62E6-3BFF-F5E7-07804C4E4DC7}"/>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3" name="Rectangle 53">
                <a:extLst>
                  <a:ext uri="{FF2B5EF4-FFF2-40B4-BE49-F238E27FC236}">
                    <a16:creationId xmlns:a16="http://schemas.microsoft.com/office/drawing/2014/main" id="{658911F1-776D-338C-FB48-A08453416071}"/>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4" name="Rectangle 54">
                <a:extLst>
                  <a:ext uri="{FF2B5EF4-FFF2-40B4-BE49-F238E27FC236}">
                    <a16:creationId xmlns:a16="http://schemas.microsoft.com/office/drawing/2014/main" id="{11845821-F115-579C-E0BF-5776B370393A}"/>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5" name="Rectangle 55">
                <a:extLst>
                  <a:ext uri="{FF2B5EF4-FFF2-40B4-BE49-F238E27FC236}">
                    <a16:creationId xmlns:a16="http://schemas.microsoft.com/office/drawing/2014/main" id="{5F483780-9480-2D3A-AC6F-A560A89B2593}"/>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6" name="Rectangle 56">
                <a:extLst>
                  <a:ext uri="{FF2B5EF4-FFF2-40B4-BE49-F238E27FC236}">
                    <a16:creationId xmlns:a16="http://schemas.microsoft.com/office/drawing/2014/main" id="{573D84BC-2C6B-A11F-3F78-01D96FF53B3A}"/>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7" name="Rectangle 57">
                <a:extLst>
                  <a:ext uri="{FF2B5EF4-FFF2-40B4-BE49-F238E27FC236}">
                    <a16:creationId xmlns:a16="http://schemas.microsoft.com/office/drawing/2014/main" id="{A18F3E41-EA39-88C0-20DF-EA4FB199B7D7}"/>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8" name="Rectangle 58">
                <a:extLst>
                  <a:ext uri="{FF2B5EF4-FFF2-40B4-BE49-F238E27FC236}">
                    <a16:creationId xmlns:a16="http://schemas.microsoft.com/office/drawing/2014/main" id="{9537F746-4D6A-5F38-A53F-D8C7311B7E8E}"/>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9" name="Rectangle 59">
                <a:extLst>
                  <a:ext uri="{FF2B5EF4-FFF2-40B4-BE49-F238E27FC236}">
                    <a16:creationId xmlns:a16="http://schemas.microsoft.com/office/drawing/2014/main" id="{B0ED9006-DC8E-80E8-7079-374A87A29A8C}"/>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80" name="Rectangle 60">
                <a:extLst>
                  <a:ext uri="{FF2B5EF4-FFF2-40B4-BE49-F238E27FC236}">
                    <a16:creationId xmlns:a16="http://schemas.microsoft.com/office/drawing/2014/main" id="{A0341F1D-FD0D-0F2D-A1FF-5824E2AD65C4}"/>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81" name="Rectangle 61">
                <a:extLst>
                  <a:ext uri="{FF2B5EF4-FFF2-40B4-BE49-F238E27FC236}">
                    <a16:creationId xmlns:a16="http://schemas.microsoft.com/office/drawing/2014/main" id="{5B66480B-8FC8-FA4C-2A45-A621CE2F3589}"/>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82" name="Rectangle 62">
                <a:extLst>
                  <a:ext uri="{FF2B5EF4-FFF2-40B4-BE49-F238E27FC236}">
                    <a16:creationId xmlns:a16="http://schemas.microsoft.com/office/drawing/2014/main" id="{C4CC2842-BCB6-D21D-3040-BB8075381890}"/>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83" name="Rectangle 63">
                <a:extLst>
                  <a:ext uri="{FF2B5EF4-FFF2-40B4-BE49-F238E27FC236}">
                    <a16:creationId xmlns:a16="http://schemas.microsoft.com/office/drawing/2014/main" id="{9E4FD5F8-CE01-4711-6A69-AF8EDD5569F2}"/>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84" name="Rectangle 64">
                <a:extLst>
                  <a:ext uri="{FF2B5EF4-FFF2-40B4-BE49-F238E27FC236}">
                    <a16:creationId xmlns:a16="http://schemas.microsoft.com/office/drawing/2014/main" id="{93FCFA81-FAF8-5920-5ECA-D93B14F0C667}"/>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85" name="Rectangle 65">
                <a:extLst>
                  <a:ext uri="{FF2B5EF4-FFF2-40B4-BE49-F238E27FC236}">
                    <a16:creationId xmlns:a16="http://schemas.microsoft.com/office/drawing/2014/main" id="{71F469BC-A35D-23FA-65CF-F72EFC6CEFBB}"/>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86" name="Rectangle 66">
                <a:extLst>
                  <a:ext uri="{FF2B5EF4-FFF2-40B4-BE49-F238E27FC236}">
                    <a16:creationId xmlns:a16="http://schemas.microsoft.com/office/drawing/2014/main" id="{5B5CC4A9-4F59-5650-8302-46990B79D06C}"/>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87" name="Rectangle 67">
                <a:extLst>
                  <a:ext uri="{FF2B5EF4-FFF2-40B4-BE49-F238E27FC236}">
                    <a16:creationId xmlns:a16="http://schemas.microsoft.com/office/drawing/2014/main" id="{936B06E3-ACD0-E4B2-310D-10B374DFE4D6}"/>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88" name="Rectangle 68">
                <a:extLst>
                  <a:ext uri="{FF2B5EF4-FFF2-40B4-BE49-F238E27FC236}">
                    <a16:creationId xmlns:a16="http://schemas.microsoft.com/office/drawing/2014/main" id="{D146C913-DC8F-4E50-ED28-50B1B936E234}"/>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89" name="Rectangle 69">
                <a:extLst>
                  <a:ext uri="{FF2B5EF4-FFF2-40B4-BE49-F238E27FC236}">
                    <a16:creationId xmlns:a16="http://schemas.microsoft.com/office/drawing/2014/main" id="{2BBFF7F9-212D-BFD6-4305-64D94EBD129F}"/>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90" name="Rectangle 70">
                <a:extLst>
                  <a:ext uri="{FF2B5EF4-FFF2-40B4-BE49-F238E27FC236}">
                    <a16:creationId xmlns:a16="http://schemas.microsoft.com/office/drawing/2014/main" id="{116C5DDA-59D3-0DC0-63D9-B14909D88936}"/>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91" name="Rectangle 71">
                <a:extLst>
                  <a:ext uri="{FF2B5EF4-FFF2-40B4-BE49-F238E27FC236}">
                    <a16:creationId xmlns:a16="http://schemas.microsoft.com/office/drawing/2014/main" id="{7593DC99-9F1C-D9AC-96F8-2D6B80FA5725}"/>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92" name="Rectangle 72">
                <a:extLst>
                  <a:ext uri="{FF2B5EF4-FFF2-40B4-BE49-F238E27FC236}">
                    <a16:creationId xmlns:a16="http://schemas.microsoft.com/office/drawing/2014/main" id="{AEF8DE0A-FAD5-DEC3-2EAB-D80B7B029D75}"/>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93" name="Rectangle 73">
                <a:extLst>
                  <a:ext uri="{FF2B5EF4-FFF2-40B4-BE49-F238E27FC236}">
                    <a16:creationId xmlns:a16="http://schemas.microsoft.com/office/drawing/2014/main" id="{846407B9-68BE-E13D-C672-2956E6D7A0F7}"/>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94" name="Rectangle 74">
                <a:extLst>
                  <a:ext uri="{FF2B5EF4-FFF2-40B4-BE49-F238E27FC236}">
                    <a16:creationId xmlns:a16="http://schemas.microsoft.com/office/drawing/2014/main" id="{0063B4AC-0ED4-E225-1478-5A7E5F2B93ED}"/>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95" name="Rectangle 75">
                <a:extLst>
                  <a:ext uri="{FF2B5EF4-FFF2-40B4-BE49-F238E27FC236}">
                    <a16:creationId xmlns:a16="http://schemas.microsoft.com/office/drawing/2014/main" id="{3DD1F557-55D0-84DC-2995-0C092E50DC60}"/>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96" name="Rectangle 76">
                <a:extLst>
                  <a:ext uri="{FF2B5EF4-FFF2-40B4-BE49-F238E27FC236}">
                    <a16:creationId xmlns:a16="http://schemas.microsoft.com/office/drawing/2014/main" id="{152E620F-721F-4C3F-D633-0ED69C44FC0F}"/>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97" name="Rectangle 77">
                <a:extLst>
                  <a:ext uri="{FF2B5EF4-FFF2-40B4-BE49-F238E27FC236}">
                    <a16:creationId xmlns:a16="http://schemas.microsoft.com/office/drawing/2014/main" id="{3F21CB2F-FD37-EA07-F9E8-AB1CDD727465}"/>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98" name="Rectangle 78">
                <a:extLst>
                  <a:ext uri="{FF2B5EF4-FFF2-40B4-BE49-F238E27FC236}">
                    <a16:creationId xmlns:a16="http://schemas.microsoft.com/office/drawing/2014/main" id="{E71BE990-F084-60A9-973C-C0D13A9541FF}"/>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99" name="Rectangle 79">
                <a:extLst>
                  <a:ext uri="{FF2B5EF4-FFF2-40B4-BE49-F238E27FC236}">
                    <a16:creationId xmlns:a16="http://schemas.microsoft.com/office/drawing/2014/main" id="{2CEE6DC8-1A59-FB10-BC33-9B317A91A099}"/>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00" name="Rectangle 80">
                <a:extLst>
                  <a:ext uri="{FF2B5EF4-FFF2-40B4-BE49-F238E27FC236}">
                    <a16:creationId xmlns:a16="http://schemas.microsoft.com/office/drawing/2014/main" id="{95C58DA8-ADC8-B304-6F97-8B44A6B6F655}"/>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01" name="Freeform 81">
                <a:extLst>
                  <a:ext uri="{FF2B5EF4-FFF2-40B4-BE49-F238E27FC236}">
                    <a16:creationId xmlns:a16="http://schemas.microsoft.com/office/drawing/2014/main" id="{0D605D30-CE99-55C8-1042-3C548DD937A2}"/>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2" name="Rectangle 82">
                <a:extLst>
                  <a:ext uri="{FF2B5EF4-FFF2-40B4-BE49-F238E27FC236}">
                    <a16:creationId xmlns:a16="http://schemas.microsoft.com/office/drawing/2014/main" id="{7CC3C09F-88D5-426A-60B9-4B943C350E18}"/>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03" name="Rectangle 83">
                <a:extLst>
                  <a:ext uri="{FF2B5EF4-FFF2-40B4-BE49-F238E27FC236}">
                    <a16:creationId xmlns:a16="http://schemas.microsoft.com/office/drawing/2014/main" id="{025E87D7-C4A0-EBAF-7398-2918385AEF94}"/>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04" name="Rectangle 84">
                <a:extLst>
                  <a:ext uri="{FF2B5EF4-FFF2-40B4-BE49-F238E27FC236}">
                    <a16:creationId xmlns:a16="http://schemas.microsoft.com/office/drawing/2014/main" id="{962093A7-2A16-2329-F8F8-66C7A42634AE}"/>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05" name="Rectangle 85">
                <a:extLst>
                  <a:ext uri="{FF2B5EF4-FFF2-40B4-BE49-F238E27FC236}">
                    <a16:creationId xmlns:a16="http://schemas.microsoft.com/office/drawing/2014/main" id="{8430F271-7E40-7EFF-AE5D-8C528082BD66}"/>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06" name="Rectangle 86">
                <a:extLst>
                  <a:ext uri="{FF2B5EF4-FFF2-40B4-BE49-F238E27FC236}">
                    <a16:creationId xmlns:a16="http://schemas.microsoft.com/office/drawing/2014/main" id="{98A167A6-8622-42FB-8E19-66D619490C19}"/>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07" name="Rectangle 87">
                <a:extLst>
                  <a:ext uri="{FF2B5EF4-FFF2-40B4-BE49-F238E27FC236}">
                    <a16:creationId xmlns:a16="http://schemas.microsoft.com/office/drawing/2014/main" id="{62459804-9389-3E1D-B642-74D475B81334}"/>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08" name="Rectangle 88">
                <a:extLst>
                  <a:ext uri="{FF2B5EF4-FFF2-40B4-BE49-F238E27FC236}">
                    <a16:creationId xmlns:a16="http://schemas.microsoft.com/office/drawing/2014/main" id="{26EFFF83-E049-D741-EAED-9E2AD80A4617}"/>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09" name="Rectangle 89">
                <a:extLst>
                  <a:ext uri="{FF2B5EF4-FFF2-40B4-BE49-F238E27FC236}">
                    <a16:creationId xmlns:a16="http://schemas.microsoft.com/office/drawing/2014/main" id="{0E44A52B-E7F1-AC6D-B93A-433D4DB7532A}"/>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10" name="Rectangle 90">
                <a:extLst>
                  <a:ext uri="{FF2B5EF4-FFF2-40B4-BE49-F238E27FC236}">
                    <a16:creationId xmlns:a16="http://schemas.microsoft.com/office/drawing/2014/main" id="{91A7FE01-1CA3-0A4A-7912-C8D009E7D9AF}"/>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11" name="Rectangle 91">
                <a:extLst>
                  <a:ext uri="{FF2B5EF4-FFF2-40B4-BE49-F238E27FC236}">
                    <a16:creationId xmlns:a16="http://schemas.microsoft.com/office/drawing/2014/main" id="{E04DE662-3F1B-7B06-1218-B2F3C6F0F7E4}"/>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12" name="Rectangle 92">
                <a:extLst>
                  <a:ext uri="{FF2B5EF4-FFF2-40B4-BE49-F238E27FC236}">
                    <a16:creationId xmlns:a16="http://schemas.microsoft.com/office/drawing/2014/main" id="{151FE3FE-A687-294F-CD05-C72735CC20F7}"/>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13" name="Rectangle 93">
                <a:extLst>
                  <a:ext uri="{FF2B5EF4-FFF2-40B4-BE49-F238E27FC236}">
                    <a16:creationId xmlns:a16="http://schemas.microsoft.com/office/drawing/2014/main" id="{2C9DE7DB-6570-E8EB-7185-B2E30D33F88E}"/>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14" name="Rectangle 94">
                <a:extLst>
                  <a:ext uri="{FF2B5EF4-FFF2-40B4-BE49-F238E27FC236}">
                    <a16:creationId xmlns:a16="http://schemas.microsoft.com/office/drawing/2014/main" id="{60F3997E-A5CC-E39A-505E-E9BA38E4332A}"/>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15" name="Rectangle 95">
                <a:extLst>
                  <a:ext uri="{FF2B5EF4-FFF2-40B4-BE49-F238E27FC236}">
                    <a16:creationId xmlns:a16="http://schemas.microsoft.com/office/drawing/2014/main" id="{19D11A93-45D2-32EF-19C5-8EAD7CAEC93F}"/>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16" name="Rectangle 96">
                <a:extLst>
                  <a:ext uri="{FF2B5EF4-FFF2-40B4-BE49-F238E27FC236}">
                    <a16:creationId xmlns:a16="http://schemas.microsoft.com/office/drawing/2014/main" id="{6DB0A440-EDD3-463A-9521-43F7FCBB31C7}"/>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17" name="Rectangle 97">
                <a:extLst>
                  <a:ext uri="{FF2B5EF4-FFF2-40B4-BE49-F238E27FC236}">
                    <a16:creationId xmlns:a16="http://schemas.microsoft.com/office/drawing/2014/main" id="{202CC179-C062-188F-323C-5CCFCE8ACFE7}"/>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18" name="Rectangle 98">
                <a:extLst>
                  <a:ext uri="{FF2B5EF4-FFF2-40B4-BE49-F238E27FC236}">
                    <a16:creationId xmlns:a16="http://schemas.microsoft.com/office/drawing/2014/main" id="{B7144136-E42D-88A3-939E-0B7A4E236CA4}"/>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19" name="Rectangle 99">
                <a:extLst>
                  <a:ext uri="{FF2B5EF4-FFF2-40B4-BE49-F238E27FC236}">
                    <a16:creationId xmlns:a16="http://schemas.microsoft.com/office/drawing/2014/main" id="{02AE69F7-F42D-C3F8-2CEB-94526EACA6BB}"/>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0" name="Rectangle 100">
                <a:extLst>
                  <a:ext uri="{FF2B5EF4-FFF2-40B4-BE49-F238E27FC236}">
                    <a16:creationId xmlns:a16="http://schemas.microsoft.com/office/drawing/2014/main" id="{31BD61AB-6E4B-0AA7-1714-7BFFE2A5E01E}"/>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1" name="Rectangle 101">
                <a:extLst>
                  <a:ext uri="{FF2B5EF4-FFF2-40B4-BE49-F238E27FC236}">
                    <a16:creationId xmlns:a16="http://schemas.microsoft.com/office/drawing/2014/main" id="{2002BD59-ABBC-5E8F-412A-4D0C87861816}"/>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2" name="Rectangle 102">
                <a:extLst>
                  <a:ext uri="{FF2B5EF4-FFF2-40B4-BE49-F238E27FC236}">
                    <a16:creationId xmlns:a16="http://schemas.microsoft.com/office/drawing/2014/main" id="{A870680D-D0E9-E2D2-6B83-A82BEB7256D5}"/>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3" name="Rectangle 103">
                <a:extLst>
                  <a:ext uri="{FF2B5EF4-FFF2-40B4-BE49-F238E27FC236}">
                    <a16:creationId xmlns:a16="http://schemas.microsoft.com/office/drawing/2014/main" id="{3E47DA82-6797-1180-B741-A290308D79A7}"/>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4" name="Rectangle 104">
                <a:extLst>
                  <a:ext uri="{FF2B5EF4-FFF2-40B4-BE49-F238E27FC236}">
                    <a16:creationId xmlns:a16="http://schemas.microsoft.com/office/drawing/2014/main" id="{FCB72E07-4EC3-7C3D-C4CE-FAEFE6DC8096}"/>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5" name="Rectangle 105">
                <a:extLst>
                  <a:ext uri="{FF2B5EF4-FFF2-40B4-BE49-F238E27FC236}">
                    <a16:creationId xmlns:a16="http://schemas.microsoft.com/office/drawing/2014/main" id="{4ED5EFA0-0E01-CE1B-EA7A-7D8ABE5C6193}"/>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6" name="Rectangle 106">
                <a:extLst>
                  <a:ext uri="{FF2B5EF4-FFF2-40B4-BE49-F238E27FC236}">
                    <a16:creationId xmlns:a16="http://schemas.microsoft.com/office/drawing/2014/main" id="{481F475D-513C-3F10-97B4-E544111A2B23}"/>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7" name="Rectangle 107">
                <a:extLst>
                  <a:ext uri="{FF2B5EF4-FFF2-40B4-BE49-F238E27FC236}">
                    <a16:creationId xmlns:a16="http://schemas.microsoft.com/office/drawing/2014/main" id="{B5464A54-6369-3B03-0B3E-CB4F6127798F}"/>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8" name="Rectangle 108">
                <a:extLst>
                  <a:ext uri="{FF2B5EF4-FFF2-40B4-BE49-F238E27FC236}">
                    <a16:creationId xmlns:a16="http://schemas.microsoft.com/office/drawing/2014/main" id="{931CE983-9C53-E8DF-7B4E-52DD44F2C532}"/>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9" name="Rectangle 109">
                <a:extLst>
                  <a:ext uri="{FF2B5EF4-FFF2-40B4-BE49-F238E27FC236}">
                    <a16:creationId xmlns:a16="http://schemas.microsoft.com/office/drawing/2014/main" id="{C48A0077-6A1D-3097-FCEC-3EDCE2F09A4B}"/>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30" name="Rectangle 110">
                <a:extLst>
                  <a:ext uri="{FF2B5EF4-FFF2-40B4-BE49-F238E27FC236}">
                    <a16:creationId xmlns:a16="http://schemas.microsoft.com/office/drawing/2014/main" id="{6E101D5D-2268-8D9F-5DB5-7B019E941BDA}"/>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31" name="Rectangle 111">
                <a:extLst>
                  <a:ext uri="{FF2B5EF4-FFF2-40B4-BE49-F238E27FC236}">
                    <a16:creationId xmlns:a16="http://schemas.microsoft.com/office/drawing/2014/main" id="{C7356464-E9CA-C935-C4CD-24507E603187}"/>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32" name="Rectangle 112">
                <a:extLst>
                  <a:ext uri="{FF2B5EF4-FFF2-40B4-BE49-F238E27FC236}">
                    <a16:creationId xmlns:a16="http://schemas.microsoft.com/office/drawing/2014/main" id="{F64135F1-352F-E431-21D8-937CD9E4756F}"/>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33" name="Rectangle 113">
                <a:extLst>
                  <a:ext uri="{FF2B5EF4-FFF2-40B4-BE49-F238E27FC236}">
                    <a16:creationId xmlns:a16="http://schemas.microsoft.com/office/drawing/2014/main" id="{C5C105FB-D02C-2086-6A54-1EA968A5D548}"/>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34" name="Rectangle 114">
                <a:extLst>
                  <a:ext uri="{FF2B5EF4-FFF2-40B4-BE49-F238E27FC236}">
                    <a16:creationId xmlns:a16="http://schemas.microsoft.com/office/drawing/2014/main" id="{984ABFF3-909A-30C0-2B03-B05BBC8192E8}"/>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35" name="Rectangle 115">
                <a:extLst>
                  <a:ext uri="{FF2B5EF4-FFF2-40B4-BE49-F238E27FC236}">
                    <a16:creationId xmlns:a16="http://schemas.microsoft.com/office/drawing/2014/main" id="{0F018939-88A7-9C42-DC65-A5C57FDB9FC6}"/>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36" name="Rectangle 116">
                <a:extLst>
                  <a:ext uri="{FF2B5EF4-FFF2-40B4-BE49-F238E27FC236}">
                    <a16:creationId xmlns:a16="http://schemas.microsoft.com/office/drawing/2014/main" id="{3BB23116-8029-AB23-E4F8-6DA00E01ACB6}"/>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37" name="Rectangle 117">
                <a:extLst>
                  <a:ext uri="{FF2B5EF4-FFF2-40B4-BE49-F238E27FC236}">
                    <a16:creationId xmlns:a16="http://schemas.microsoft.com/office/drawing/2014/main" id="{7278EBFC-7837-A67D-E698-07312A9FEFBF}"/>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38" name="Rectangle 118">
                <a:extLst>
                  <a:ext uri="{FF2B5EF4-FFF2-40B4-BE49-F238E27FC236}">
                    <a16:creationId xmlns:a16="http://schemas.microsoft.com/office/drawing/2014/main" id="{2123470D-1B23-2C44-D931-6107F9173489}"/>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39" name="Rectangle 119">
                <a:extLst>
                  <a:ext uri="{FF2B5EF4-FFF2-40B4-BE49-F238E27FC236}">
                    <a16:creationId xmlns:a16="http://schemas.microsoft.com/office/drawing/2014/main" id="{99BB3C6B-E54A-6EFA-4FB1-54AD2BFE6360}"/>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0" name="Rectangle 120">
                <a:extLst>
                  <a:ext uri="{FF2B5EF4-FFF2-40B4-BE49-F238E27FC236}">
                    <a16:creationId xmlns:a16="http://schemas.microsoft.com/office/drawing/2014/main" id="{21A02EE8-978F-D420-514B-84C54BDC0E00}"/>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1" name="Rectangle 121">
                <a:extLst>
                  <a:ext uri="{FF2B5EF4-FFF2-40B4-BE49-F238E27FC236}">
                    <a16:creationId xmlns:a16="http://schemas.microsoft.com/office/drawing/2014/main" id="{F26DFCBE-23FE-6367-F853-F3C4E32EBB66}"/>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2" name="Rectangle 122">
                <a:extLst>
                  <a:ext uri="{FF2B5EF4-FFF2-40B4-BE49-F238E27FC236}">
                    <a16:creationId xmlns:a16="http://schemas.microsoft.com/office/drawing/2014/main" id="{8F519DF4-743C-43D3-9C0E-E54F0FC44A52}"/>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3" name="Rectangle 123">
                <a:extLst>
                  <a:ext uri="{FF2B5EF4-FFF2-40B4-BE49-F238E27FC236}">
                    <a16:creationId xmlns:a16="http://schemas.microsoft.com/office/drawing/2014/main" id="{CB63CEF4-CA73-9319-F11E-132C8922F5B0}"/>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4" name="Rectangle 124">
                <a:extLst>
                  <a:ext uri="{FF2B5EF4-FFF2-40B4-BE49-F238E27FC236}">
                    <a16:creationId xmlns:a16="http://schemas.microsoft.com/office/drawing/2014/main" id="{F11834E2-C5BF-A831-3CF0-925447D65957}"/>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5" name="Rectangle 125">
                <a:extLst>
                  <a:ext uri="{FF2B5EF4-FFF2-40B4-BE49-F238E27FC236}">
                    <a16:creationId xmlns:a16="http://schemas.microsoft.com/office/drawing/2014/main" id="{2A7F128F-55B7-F112-5371-6527F14EF6B8}"/>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6" name="Rectangle 126">
                <a:extLst>
                  <a:ext uri="{FF2B5EF4-FFF2-40B4-BE49-F238E27FC236}">
                    <a16:creationId xmlns:a16="http://schemas.microsoft.com/office/drawing/2014/main" id="{2913932B-BC1A-97FC-2A10-ABCD76AB9B35}"/>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7" name="Rectangle 127">
                <a:extLst>
                  <a:ext uri="{FF2B5EF4-FFF2-40B4-BE49-F238E27FC236}">
                    <a16:creationId xmlns:a16="http://schemas.microsoft.com/office/drawing/2014/main" id="{6B54D142-D578-5EB1-0B90-78A0A73156B1}"/>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8" name="Rectangle 128">
                <a:extLst>
                  <a:ext uri="{FF2B5EF4-FFF2-40B4-BE49-F238E27FC236}">
                    <a16:creationId xmlns:a16="http://schemas.microsoft.com/office/drawing/2014/main" id="{47908489-14A1-A889-2480-38834CD268E1}"/>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9" name="Rectangle 129">
                <a:extLst>
                  <a:ext uri="{FF2B5EF4-FFF2-40B4-BE49-F238E27FC236}">
                    <a16:creationId xmlns:a16="http://schemas.microsoft.com/office/drawing/2014/main" id="{283133FA-B25A-0AA4-E08E-CF778BC2BA19}"/>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50" name="Rectangle 130">
                <a:extLst>
                  <a:ext uri="{FF2B5EF4-FFF2-40B4-BE49-F238E27FC236}">
                    <a16:creationId xmlns:a16="http://schemas.microsoft.com/office/drawing/2014/main" id="{0909F275-6448-D68A-16AA-F5E92AAA3642}"/>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51" name="Rectangle 131">
                <a:extLst>
                  <a:ext uri="{FF2B5EF4-FFF2-40B4-BE49-F238E27FC236}">
                    <a16:creationId xmlns:a16="http://schemas.microsoft.com/office/drawing/2014/main" id="{86D75EAA-8BC9-7507-A36D-AC8B9E44939D}"/>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52" name="Rectangle 132">
                <a:extLst>
                  <a:ext uri="{FF2B5EF4-FFF2-40B4-BE49-F238E27FC236}">
                    <a16:creationId xmlns:a16="http://schemas.microsoft.com/office/drawing/2014/main" id="{833A6FD9-EF3B-945E-12EA-DAAE0A3C1A13}"/>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53" name="Rectangle 133">
                <a:extLst>
                  <a:ext uri="{FF2B5EF4-FFF2-40B4-BE49-F238E27FC236}">
                    <a16:creationId xmlns:a16="http://schemas.microsoft.com/office/drawing/2014/main" id="{FFFA93F3-0856-DA6D-A450-92B7EE299300}"/>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54" name="Rectangle 134">
                <a:extLst>
                  <a:ext uri="{FF2B5EF4-FFF2-40B4-BE49-F238E27FC236}">
                    <a16:creationId xmlns:a16="http://schemas.microsoft.com/office/drawing/2014/main" id="{C605CD53-2B50-547D-E6F0-821A05B6288C}"/>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55" name="Rectangle 135">
                <a:extLst>
                  <a:ext uri="{FF2B5EF4-FFF2-40B4-BE49-F238E27FC236}">
                    <a16:creationId xmlns:a16="http://schemas.microsoft.com/office/drawing/2014/main" id="{B41C1789-B4BC-C0E0-F2CF-A498E394F031}"/>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56" name="Rectangle 136">
                <a:extLst>
                  <a:ext uri="{FF2B5EF4-FFF2-40B4-BE49-F238E27FC236}">
                    <a16:creationId xmlns:a16="http://schemas.microsoft.com/office/drawing/2014/main" id="{C6BE192D-9C67-5024-265A-A10D3625F063}"/>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57" name="Rectangle 137">
                <a:extLst>
                  <a:ext uri="{FF2B5EF4-FFF2-40B4-BE49-F238E27FC236}">
                    <a16:creationId xmlns:a16="http://schemas.microsoft.com/office/drawing/2014/main" id="{B2235837-A5F5-5014-362B-EDF5818022A8}"/>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58" name="Freeform 138">
                <a:extLst>
                  <a:ext uri="{FF2B5EF4-FFF2-40B4-BE49-F238E27FC236}">
                    <a16:creationId xmlns:a16="http://schemas.microsoft.com/office/drawing/2014/main" id="{2EB95834-D0DB-2BD4-8E2A-38212CABF6CD}"/>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59" name="Freeform 139">
                <a:extLst>
                  <a:ext uri="{FF2B5EF4-FFF2-40B4-BE49-F238E27FC236}">
                    <a16:creationId xmlns:a16="http://schemas.microsoft.com/office/drawing/2014/main" id="{7D745881-CA7A-F501-7018-D94D377040D2}"/>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60" name="Freeform 140">
                <a:extLst>
                  <a:ext uri="{FF2B5EF4-FFF2-40B4-BE49-F238E27FC236}">
                    <a16:creationId xmlns:a16="http://schemas.microsoft.com/office/drawing/2014/main" id="{B5AB0BD4-7B65-22A2-E07B-7E0A67F4D13B}"/>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61" name="Freeform 141">
                <a:extLst>
                  <a:ext uri="{FF2B5EF4-FFF2-40B4-BE49-F238E27FC236}">
                    <a16:creationId xmlns:a16="http://schemas.microsoft.com/office/drawing/2014/main" id="{CEA69C23-A5AD-32BD-D929-89316060E365}"/>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62" name="Freeform 142">
                <a:extLst>
                  <a:ext uri="{FF2B5EF4-FFF2-40B4-BE49-F238E27FC236}">
                    <a16:creationId xmlns:a16="http://schemas.microsoft.com/office/drawing/2014/main" id="{72201B10-E991-1894-335B-93109978736B}"/>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63" name="Freeform 143">
                <a:extLst>
                  <a:ext uri="{FF2B5EF4-FFF2-40B4-BE49-F238E27FC236}">
                    <a16:creationId xmlns:a16="http://schemas.microsoft.com/office/drawing/2014/main" id="{44829C9A-406A-F0A2-A966-E51872A876AB}"/>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64" name="Freeform 144">
                <a:extLst>
                  <a:ext uri="{FF2B5EF4-FFF2-40B4-BE49-F238E27FC236}">
                    <a16:creationId xmlns:a16="http://schemas.microsoft.com/office/drawing/2014/main" id="{9AE590C0-2D63-C300-F058-FB494C91DD58}"/>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65" name="Freeform 145">
                <a:extLst>
                  <a:ext uri="{FF2B5EF4-FFF2-40B4-BE49-F238E27FC236}">
                    <a16:creationId xmlns:a16="http://schemas.microsoft.com/office/drawing/2014/main" id="{6F4EE451-73E6-B274-C1ED-308A757196D2}"/>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66" name="Freeform 146">
                <a:extLst>
                  <a:ext uri="{FF2B5EF4-FFF2-40B4-BE49-F238E27FC236}">
                    <a16:creationId xmlns:a16="http://schemas.microsoft.com/office/drawing/2014/main" id="{4A8D7E6D-BE91-6405-89DA-56243D5ECD4F}"/>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67" name="Rectangle 147">
                <a:extLst>
                  <a:ext uri="{FF2B5EF4-FFF2-40B4-BE49-F238E27FC236}">
                    <a16:creationId xmlns:a16="http://schemas.microsoft.com/office/drawing/2014/main" id="{79600D01-BC27-94A1-867F-54A51EC63FB4}"/>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68" name="Rectangle 148">
                <a:extLst>
                  <a:ext uri="{FF2B5EF4-FFF2-40B4-BE49-F238E27FC236}">
                    <a16:creationId xmlns:a16="http://schemas.microsoft.com/office/drawing/2014/main" id="{CE927AB0-2585-72F4-BA64-3C4B5CBA5225}"/>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69" name="Freeform 149">
                <a:extLst>
                  <a:ext uri="{FF2B5EF4-FFF2-40B4-BE49-F238E27FC236}">
                    <a16:creationId xmlns:a16="http://schemas.microsoft.com/office/drawing/2014/main" id="{468B4616-E20F-1B85-3162-E5FD34574742}"/>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70" name="Freeform 150">
                <a:extLst>
                  <a:ext uri="{FF2B5EF4-FFF2-40B4-BE49-F238E27FC236}">
                    <a16:creationId xmlns:a16="http://schemas.microsoft.com/office/drawing/2014/main" id="{59C56160-B4C4-4BEE-7C0E-56813F72284B}"/>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71" name="Freeform 151">
                <a:extLst>
                  <a:ext uri="{FF2B5EF4-FFF2-40B4-BE49-F238E27FC236}">
                    <a16:creationId xmlns:a16="http://schemas.microsoft.com/office/drawing/2014/main" id="{3DEAC7DE-937F-87D8-3466-7F13901B5F64}"/>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272" name="Oval 152">
                <a:extLst>
                  <a:ext uri="{FF2B5EF4-FFF2-40B4-BE49-F238E27FC236}">
                    <a16:creationId xmlns:a16="http://schemas.microsoft.com/office/drawing/2014/main" id="{8722EDC7-A3AB-3943-5715-84F719916FF2}"/>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sp>
        <p:nvSpPr>
          <p:cNvPr id="5273" name="Rectangle 153">
            <a:extLst>
              <a:ext uri="{FF2B5EF4-FFF2-40B4-BE49-F238E27FC236}">
                <a16:creationId xmlns:a16="http://schemas.microsoft.com/office/drawing/2014/main" id="{77428C38-42ED-7800-F5B1-84EDBABD16DF}"/>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5274" name="Rectangle 154">
            <a:extLst>
              <a:ext uri="{FF2B5EF4-FFF2-40B4-BE49-F238E27FC236}">
                <a16:creationId xmlns:a16="http://schemas.microsoft.com/office/drawing/2014/main" id="{5EDD18B3-E9C7-E7F4-A09E-6B7D483D356F}"/>
              </a:ext>
            </a:extLst>
          </p:cNvPr>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5275" name="Rectangle 155">
            <a:extLst>
              <a:ext uri="{FF2B5EF4-FFF2-40B4-BE49-F238E27FC236}">
                <a16:creationId xmlns:a16="http://schemas.microsoft.com/office/drawing/2014/main" id="{4C5E4DAF-BCDF-0F1A-D1F4-D7E4B70FE1E2}"/>
              </a:ext>
            </a:extLst>
          </p:cNvPr>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5276" name="Rectangle 156">
            <a:extLst>
              <a:ext uri="{FF2B5EF4-FFF2-40B4-BE49-F238E27FC236}">
                <a16:creationId xmlns:a16="http://schemas.microsoft.com/office/drawing/2014/main" id="{11DC97DF-C171-05A1-47FB-A83FCF0969AF}"/>
              </a:ext>
            </a:extLst>
          </p:cNvPr>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5277" name="Rectangle 157">
            <a:extLst>
              <a:ext uri="{FF2B5EF4-FFF2-40B4-BE49-F238E27FC236}">
                <a16:creationId xmlns:a16="http://schemas.microsoft.com/office/drawing/2014/main" id="{81ED513C-E66C-0875-1E71-E6F3678B7263}"/>
              </a:ext>
            </a:extLst>
          </p:cNvPr>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5DDDAF18-E394-4896-A7E8-6CCDE78F289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DC8F-3745-7B75-8EDA-605496BEAF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B473C5-669F-348C-F1CA-9837F6B1AF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7DC39A-13BE-0DF6-4C16-91E24AEBA60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E328B0B-E735-2B40-553D-57E1D1CC74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BF09917-A816-3250-A7E2-B83F72129AB1}"/>
              </a:ext>
            </a:extLst>
          </p:cNvPr>
          <p:cNvSpPr>
            <a:spLocks noGrp="1"/>
          </p:cNvSpPr>
          <p:nvPr>
            <p:ph type="sldNum" sz="quarter" idx="12"/>
          </p:nvPr>
        </p:nvSpPr>
        <p:spPr/>
        <p:txBody>
          <a:bodyPr/>
          <a:lstStyle>
            <a:lvl1pPr>
              <a:defRPr/>
            </a:lvl1pPr>
          </a:lstStyle>
          <a:p>
            <a:fld id="{33B65F5A-B322-4175-B7AC-86A2DB83D900}" type="slidenum">
              <a:rPr lang="en-US" altLang="en-US"/>
              <a:pPr/>
              <a:t>‹#›</a:t>
            </a:fld>
            <a:endParaRPr lang="en-US" altLang="en-US"/>
          </a:p>
        </p:txBody>
      </p:sp>
    </p:spTree>
    <p:extLst>
      <p:ext uri="{BB962C8B-B14F-4D97-AF65-F5344CB8AC3E}">
        <p14:creationId xmlns:p14="http://schemas.microsoft.com/office/powerpoint/2010/main" val="255399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EDB5C-80E0-15DF-D644-9135B323E14C}"/>
              </a:ext>
            </a:extLst>
          </p:cNvPr>
          <p:cNvSpPr>
            <a:spLocks noGrp="1"/>
          </p:cNvSpPr>
          <p:nvPr>
            <p:ph type="title" orient="vert"/>
          </p:nvPr>
        </p:nvSpPr>
        <p:spPr>
          <a:xfrm>
            <a:off x="6707188" y="228600"/>
            <a:ext cx="2135187" cy="587057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CADE6C-F301-46D7-FE04-C2F3D2D6ACC4}"/>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165A8-17F8-075B-3A14-D84379344B9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EFC72C-7324-BE02-3CF8-E7657663172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DA11EB6-0EE4-425D-38D3-98F626A408A3}"/>
              </a:ext>
            </a:extLst>
          </p:cNvPr>
          <p:cNvSpPr>
            <a:spLocks noGrp="1"/>
          </p:cNvSpPr>
          <p:nvPr>
            <p:ph type="sldNum" sz="quarter" idx="12"/>
          </p:nvPr>
        </p:nvSpPr>
        <p:spPr/>
        <p:txBody>
          <a:bodyPr/>
          <a:lstStyle>
            <a:lvl1pPr>
              <a:defRPr/>
            </a:lvl1pPr>
          </a:lstStyle>
          <a:p>
            <a:fld id="{03A68D7C-7AF8-4E48-AC05-06419E956FFB}" type="slidenum">
              <a:rPr lang="en-US" altLang="en-US"/>
              <a:pPr/>
              <a:t>‹#›</a:t>
            </a:fld>
            <a:endParaRPr lang="en-US" altLang="en-US"/>
          </a:p>
        </p:txBody>
      </p:sp>
    </p:spTree>
    <p:extLst>
      <p:ext uri="{BB962C8B-B14F-4D97-AF65-F5344CB8AC3E}">
        <p14:creationId xmlns:p14="http://schemas.microsoft.com/office/powerpoint/2010/main" val="328346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8031-B65C-520D-8CB7-C92201B255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CE091-1F1D-4E58-103D-2DFFD3980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E44286-F584-A758-B006-B4E96CF1C3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6B8EA9-7D03-AC3A-3D3D-540FA43E59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E17A2FE-2D33-49D0-98D3-A1CA4E31E222}"/>
              </a:ext>
            </a:extLst>
          </p:cNvPr>
          <p:cNvSpPr>
            <a:spLocks noGrp="1"/>
          </p:cNvSpPr>
          <p:nvPr>
            <p:ph type="sldNum" sz="quarter" idx="12"/>
          </p:nvPr>
        </p:nvSpPr>
        <p:spPr/>
        <p:txBody>
          <a:bodyPr/>
          <a:lstStyle>
            <a:lvl1pPr>
              <a:defRPr/>
            </a:lvl1pPr>
          </a:lstStyle>
          <a:p>
            <a:fld id="{1A9D1407-9743-42BA-9F37-F9ADD54F7D10}" type="slidenum">
              <a:rPr lang="en-US" altLang="en-US"/>
              <a:pPr/>
              <a:t>‹#›</a:t>
            </a:fld>
            <a:endParaRPr lang="en-US" altLang="en-US"/>
          </a:p>
        </p:txBody>
      </p:sp>
    </p:spTree>
    <p:extLst>
      <p:ext uri="{BB962C8B-B14F-4D97-AF65-F5344CB8AC3E}">
        <p14:creationId xmlns:p14="http://schemas.microsoft.com/office/powerpoint/2010/main" val="323371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9A0E-729E-06C0-8F54-83422DF167D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8DB091-4BF8-1FAC-AD91-826D3330AD7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0400728-FDB6-2301-CD63-21B799E4DFF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E0189F9-E9C7-BB80-5493-B9D1FE00DDD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753C63-FCAE-4E41-EC04-279E5F777E59}"/>
              </a:ext>
            </a:extLst>
          </p:cNvPr>
          <p:cNvSpPr>
            <a:spLocks noGrp="1"/>
          </p:cNvSpPr>
          <p:nvPr>
            <p:ph type="sldNum" sz="quarter" idx="12"/>
          </p:nvPr>
        </p:nvSpPr>
        <p:spPr/>
        <p:txBody>
          <a:bodyPr/>
          <a:lstStyle>
            <a:lvl1pPr>
              <a:defRPr/>
            </a:lvl1pPr>
          </a:lstStyle>
          <a:p>
            <a:fld id="{9DF2958E-A285-4994-94B5-FE7A84832561}" type="slidenum">
              <a:rPr lang="en-US" altLang="en-US"/>
              <a:pPr/>
              <a:t>‹#›</a:t>
            </a:fld>
            <a:endParaRPr lang="en-US" altLang="en-US"/>
          </a:p>
        </p:txBody>
      </p:sp>
    </p:spTree>
    <p:extLst>
      <p:ext uri="{BB962C8B-B14F-4D97-AF65-F5344CB8AC3E}">
        <p14:creationId xmlns:p14="http://schemas.microsoft.com/office/powerpoint/2010/main" val="199395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6C6E-5A1B-F2AD-F144-434EEA2FBA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181589-ACD7-8E12-A54F-3699115ACF1E}"/>
              </a:ext>
            </a:extLst>
          </p:cNvPr>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1A9586-33A3-58CF-ED70-C3EE4BD92B4B}"/>
              </a:ext>
            </a:extLst>
          </p:cNvPr>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DF79DF-701D-BBA4-F982-BB2C5803D5C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DC42287-95E5-35CB-EDB7-EEA04A1C70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7DAA8C9-D818-FD2A-88F7-3CA3B732230F}"/>
              </a:ext>
            </a:extLst>
          </p:cNvPr>
          <p:cNvSpPr>
            <a:spLocks noGrp="1"/>
          </p:cNvSpPr>
          <p:nvPr>
            <p:ph type="sldNum" sz="quarter" idx="12"/>
          </p:nvPr>
        </p:nvSpPr>
        <p:spPr/>
        <p:txBody>
          <a:bodyPr/>
          <a:lstStyle>
            <a:lvl1pPr>
              <a:defRPr/>
            </a:lvl1pPr>
          </a:lstStyle>
          <a:p>
            <a:fld id="{113E98E5-6B23-4900-8314-310732ABCAFA}" type="slidenum">
              <a:rPr lang="en-US" altLang="en-US"/>
              <a:pPr/>
              <a:t>‹#›</a:t>
            </a:fld>
            <a:endParaRPr lang="en-US" altLang="en-US"/>
          </a:p>
        </p:txBody>
      </p:sp>
    </p:spTree>
    <p:extLst>
      <p:ext uri="{BB962C8B-B14F-4D97-AF65-F5344CB8AC3E}">
        <p14:creationId xmlns:p14="http://schemas.microsoft.com/office/powerpoint/2010/main" val="100026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8FB8-3AC9-5E30-C563-9E2CDAA63F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8EE1B0-676A-BE64-DCE1-0B6E5E61CB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DF575-5AE8-AF32-8E4D-41252CD4484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F85568-0928-83FD-12D5-65F2FC71B5B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3D30AE-BF30-0F83-2A8C-22565D9B966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7484BF-AA8A-F669-3C82-CD877775CF2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FD152DD-AD68-F27E-8D39-4D71D2935D2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8A4721B-0FDE-D13E-361D-6D0292469DC3}"/>
              </a:ext>
            </a:extLst>
          </p:cNvPr>
          <p:cNvSpPr>
            <a:spLocks noGrp="1"/>
          </p:cNvSpPr>
          <p:nvPr>
            <p:ph type="sldNum" sz="quarter" idx="12"/>
          </p:nvPr>
        </p:nvSpPr>
        <p:spPr/>
        <p:txBody>
          <a:bodyPr/>
          <a:lstStyle>
            <a:lvl1pPr>
              <a:defRPr/>
            </a:lvl1pPr>
          </a:lstStyle>
          <a:p>
            <a:fld id="{0CBD0224-7350-4AD7-A336-338F78E97695}" type="slidenum">
              <a:rPr lang="en-US" altLang="en-US"/>
              <a:pPr/>
              <a:t>‹#›</a:t>
            </a:fld>
            <a:endParaRPr lang="en-US" altLang="en-US"/>
          </a:p>
        </p:txBody>
      </p:sp>
    </p:spTree>
    <p:extLst>
      <p:ext uri="{BB962C8B-B14F-4D97-AF65-F5344CB8AC3E}">
        <p14:creationId xmlns:p14="http://schemas.microsoft.com/office/powerpoint/2010/main" val="302805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130F-6088-F6F8-C9A2-EF43111B96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EAF171-361B-AA6D-1B4B-0A65FA13C67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41F46A9-4BB3-5214-58D4-81D2357724E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1E78A44-B6F2-A939-3E40-09A26DF50349}"/>
              </a:ext>
            </a:extLst>
          </p:cNvPr>
          <p:cNvSpPr>
            <a:spLocks noGrp="1"/>
          </p:cNvSpPr>
          <p:nvPr>
            <p:ph type="sldNum" sz="quarter" idx="12"/>
          </p:nvPr>
        </p:nvSpPr>
        <p:spPr/>
        <p:txBody>
          <a:bodyPr/>
          <a:lstStyle>
            <a:lvl1pPr>
              <a:defRPr/>
            </a:lvl1pPr>
          </a:lstStyle>
          <a:p>
            <a:fld id="{4E6A125C-11C6-4725-A5AD-EB5B4C3D195F}" type="slidenum">
              <a:rPr lang="en-US" altLang="en-US"/>
              <a:pPr/>
              <a:t>‹#›</a:t>
            </a:fld>
            <a:endParaRPr lang="en-US" altLang="en-US"/>
          </a:p>
        </p:txBody>
      </p:sp>
    </p:spTree>
    <p:extLst>
      <p:ext uri="{BB962C8B-B14F-4D97-AF65-F5344CB8AC3E}">
        <p14:creationId xmlns:p14="http://schemas.microsoft.com/office/powerpoint/2010/main" val="2472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A3679B-5086-9A25-2915-3811359A3A4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22F718E-82B1-628A-DA72-07EA32FFE54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2D4313B-5D1D-59B5-10DA-5EA0303605E0}"/>
              </a:ext>
            </a:extLst>
          </p:cNvPr>
          <p:cNvSpPr>
            <a:spLocks noGrp="1"/>
          </p:cNvSpPr>
          <p:nvPr>
            <p:ph type="sldNum" sz="quarter" idx="12"/>
          </p:nvPr>
        </p:nvSpPr>
        <p:spPr/>
        <p:txBody>
          <a:bodyPr/>
          <a:lstStyle>
            <a:lvl1pPr>
              <a:defRPr/>
            </a:lvl1pPr>
          </a:lstStyle>
          <a:p>
            <a:fld id="{5F7DC02A-80EB-4EC2-97DF-A0228F99832E}" type="slidenum">
              <a:rPr lang="en-US" altLang="en-US"/>
              <a:pPr/>
              <a:t>‹#›</a:t>
            </a:fld>
            <a:endParaRPr lang="en-US" altLang="en-US"/>
          </a:p>
        </p:txBody>
      </p:sp>
    </p:spTree>
    <p:extLst>
      <p:ext uri="{BB962C8B-B14F-4D97-AF65-F5344CB8AC3E}">
        <p14:creationId xmlns:p14="http://schemas.microsoft.com/office/powerpoint/2010/main" val="16398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24EE-F91C-1B49-B976-51AA03B62CA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B58821-20D3-DAE5-3ED3-F5E241F792B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23B039-F1A2-6A55-3B89-ECE4665DCB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E0D0C-9E88-5E54-7737-7E8DA24C5B4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DA223CF-A005-DB5D-AD10-8299FC2C0C4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0A60E97-61EF-CFC7-8D22-B0993EE62EFF}"/>
              </a:ext>
            </a:extLst>
          </p:cNvPr>
          <p:cNvSpPr>
            <a:spLocks noGrp="1"/>
          </p:cNvSpPr>
          <p:nvPr>
            <p:ph type="sldNum" sz="quarter" idx="12"/>
          </p:nvPr>
        </p:nvSpPr>
        <p:spPr/>
        <p:txBody>
          <a:bodyPr/>
          <a:lstStyle>
            <a:lvl1pPr>
              <a:defRPr/>
            </a:lvl1pPr>
          </a:lstStyle>
          <a:p>
            <a:fld id="{4A60BFEB-2BE5-4A68-8166-FD36EDAFA492}" type="slidenum">
              <a:rPr lang="en-US" altLang="en-US"/>
              <a:pPr/>
              <a:t>‹#›</a:t>
            </a:fld>
            <a:endParaRPr lang="en-US" altLang="en-US"/>
          </a:p>
        </p:txBody>
      </p:sp>
    </p:spTree>
    <p:extLst>
      <p:ext uri="{BB962C8B-B14F-4D97-AF65-F5344CB8AC3E}">
        <p14:creationId xmlns:p14="http://schemas.microsoft.com/office/powerpoint/2010/main" val="115808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1676-E007-82A7-E399-18353F0D47A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984D41-7137-ECA1-8757-70A3B7B0B7D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C55395-5FE7-D96D-9425-737314A5BB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BA2B8-E137-0D28-0BAD-F9C5927AA28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965163D-9D60-B5A4-5416-B1C08BF726B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05E4BAE-3629-C9ED-63B7-32EF4FB9E308}"/>
              </a:ext>
            </a:extLst>
          </p:cNvPr>
          <p:cNvSpPr>
            <a:spLocks noGrp="1"/>
          </p:cNvSpPr>
          <p:nvPr>
            <p:ph type="sldNum" sz="quarter" idx="12"/>
          </p:nvPr>
        </p:nvSpPr>
        <p:spPr/>
        <p:txBody>
          <a:bodyPr/>
          <a:lstStyle>
            <a:lvl1pPr>
              <a:defRPr/>
            </a:lvl1pPr>
          </a:lstStyle>
          <a:p>
            <a:fld id="{E7571464-F93D-4B91-8FC4-1B3E639853E9}" type="slidenum">
              <a:rPr lang="en-US" altLang="en-US"/>
              <a:pPr/>
              <a:t>‹#›</a:t>
            </a:fld>
            <a:endParaRPr lang="en-US" altLang="en-US"/>
          </a:p>
        </p:txBody>
      </p:sp>
    </p:spTree>
    <p:extLst>
      <p:ext uri="{BB962C8B-B14F-4D97-AF65-F5344CB8AC3E}">
        <p14:creationId xmlns:p14="http://schemas.microsoft.com/office/powerpoint/2010/main" val="388485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E1B81B83-4C84-506C-9437-FCE067633AD7}"/>
              </a:ext>
            </a:extLst>
          </p:cNvPr>
          <p:cNvGrpSpPr>
            <a:grpSpLocks/>
          </p:cNvGrpSpPr>
          <p:nvPr/>
        </p:nvGrpSpPr>
        <p:grpSpPr bwMode="auto">
          <a:xfrm>
            <a:off x="0" y="1422400"/>
            <a:ext cx="9147175" cy="5435600"/>
            <a:chOff x="0" y="896"/>
            <a:chExt cx="5762" cy="3424"/>
          </a:xfrm>
        </p:grpSpPr>
        <p:grpSp>
          <p:nvGrpSpPr>
            <p:cNvPr id="4099" name="Group 3">
              <a:extLst>
                <a:ext uri="{FF2B5EF4-FFF2-40B4-BE49-F238E27FC236}">
                  <a16:creationId xmlns:a16="http://schemas.microsoft.com/office/drawing/2014/main" id="{EA3E09B7-AFBB-F3C7-1294-45BEDC765B2F}"/>
                </a:ext>
              </a:extLst>
            </p:cNvPr>
            <p:cNvGrpSpPr>
              <a:grpSpLocks/>
            </p:cNvGrpSpPr>
            <p:nvPr userDrawn="1"/>
          </p:nvGrpSpPr>
          <p:grpSpPr bwMode="auto">
            <a:xfrm>
              <a:off x="20" y="896"/>
              <a:ext cx="5742" cy="3424"/>
              <a:chOff x="20" y="896"/>
              <a:chExt cx="5742" cy="3424"/>
            </a:xfrm>
          </p:grpSpPr>
          <p:sp>
            <p:nvSpPr>
              <p:cNvPr id="4100" name="Freeform 4">
                <a:extLst>
                  <a:ext uri="{FF2B5EF4-FFF2-40B4-BE49-F238E27FC236}">
                    <a16:creationId xmlns:a16="http://schemas.microsoft.com/office/drawing/2014/main" id="{A566AEA3-0CA3-1A6D-6615-BBA669D26A3A}"/>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01" name="Freeform 5">
                <a:extLst>
                  <a:ext uri="{FF2B5EF4-FFF2-40B4-BE49-F238E27FC236}">
                    <a16:creationId xmlns:a16="http://schemas.microsoft.com/office/drawing/2014/main" id="{A8ACDEF8-0DE9-36B6-7411-060944AD1D84}"/>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02" name="Freeform 6">
                <a:extLst>
                  <a:ext uri="{FF2B5EF4-FFF2-40B4-BE49-F238E27FC236}">
                    <a16:creationId xmlns:a16="http://schemas.microsoft.com/office/drawing/2014/main" id="{55700EC1-F70A-2310-ED62-1A07EDAD8F73}"/>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03" name="Freeform 7">
                <a:extLst>
                  <a:ext uri="{FF2B5EF4-FFF2-40B4-BE49-F238E27FC236}">
                    <a16:creationId xmlns:a16="http://schemas.microsoft.com/office/drawing/2014/main" id="{16D0DDC1-6699-B579-30EC-74A82EB8CA1A}"/>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04" name="Freeform 8">
                <a:extLst>
                  <a:ext uri="{FF2B5EF4-FFF2-40B4-BE49-F238E27FC236}">
                    <a16:creationId xmlns:a16="http://schemas.microsoft.com/office/drawing/2014/main" id="{4A6EA176-FD9F-B734-3B0A-63E044A04344}"/>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05" name="Freeform 9">
                <a:extLst>
                  <a:ext uri="{FF2B5EF4-FFF2-40B4-BE49-F238E27FC236}">
                    <a16:creationId xmlns:a16="http://schemas.microsoft.com/office/drawing/2014/main" id="{28A14274-10D6-DC5D-C305-61F6B6BA4800}"/>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06" name="Freeform 10">
                <a:extLst>
                  <a:ext uri="{FF2B5EF4-FFF2-40B4-BE49-F238E27FC236}">
                    <a16:creationId xmlns:a16="http://schemas.microsoft.com/office/drawing/2014/main" id="{F6BEEEFF-B305-96CA-F699-1569C7AF874C}"/>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07" name="Freeform 11">
                <a:extLst>
                  <a:ext uri="{FF2B5EF4-FFF2-40B4-BE49-F238E27FC236}">
                    <a16:creationId xmlns:a16="http://schemas.microsoft.com/office/drawing/2014/main" id="{611671F7-136E-152F-67C7-B217D03483D7}"/>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08" name="Freeform 12">
                <a:extLst>
                  <a:ext uri="{FF2B5EF4-FFF2-40B4-BE49-F238E27FC236}">
                    <a16:creationId xmlns:a16="http://schemas.microsoft.com/office/drawing/2014/main" id="{20D4DAE4-4CB5-9DCB-392E-103CBBEDF816}"/>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09" name="Freeform 13">
                <a:extLst>
                  <a:ext uri="{FF2B5EF4-FFF2-40B4-BE49-F238E27FC236}">
                    <a16:creationId xmlns:a16="http://schemas.microsoft.com/office/drawing/2014/main" id="{883E9890-2CB3-D4DB-C1C2-46D1FFED629C}"/>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10" name="Freeform 14">
                <a:extLst>
                  <a:ext uri="{FF2B5EF4-FFF2-40B4-BE49-F238E27FC236}">
                    <a16:creationId xmlns:a16="http://schemas.microsoft.com/office/drawing/2014/main" id="{F999D97E-7BA5-C3A7-7EEB-04527799B7E1}"/>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11" name="Freeform 15">
                <a:extLst>
                  <a:ext uri="{FF2B5EF4-FFF2-40B4-BE49-F238E27FC236}">
                    <a16:creationId xmlns:a16="http://schemas.microsoft.com/office/drawing/2014/main" id="{D2843B1D-9E4C-DBE2-4E51-1B21040A8B30}"/>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12" name="Freeform 16">
                <a:extLst>
                  <a:ext uri="{FF2B5EF4-FFF2-40B4-BE49-F238E27FC236}">
                    <a16:creationId xmlns:a16="http://schemas.microsoft.com/office/drawing/2014/main" id="{3E351675-ED07-9F01-CD15-5532AA5A9799}"/>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4113" name="Group 17">
              <a:extLst>
                <a:ext uri="{FF2B5EF4-FFF2-40B4-BE49-F238E27FC236}">
                  <a16:creationId xmlns:a16="http://schemas.microsoft.com/office/drawing/2014/main" id="{E9C614C7-CA44-4C86-EFF7-A8753862AF25}"/>
                </a:ext>
              </a:extLst>
            </p:cNvPr>
            <p:cNvGrpSpPr>
              <a:grpSpLocks/>
            </p:cNvGrpSpPr>
            <p:nvPr userDrawn="1"/>
          </p:nvGrpSpPr>
          <p:grpSpPr bwMode="auto">
            <a:xfrm>
              <a:off x="0" y="2291"/>
              <a:ext cx="1385" cy="1702"/>
              <a:chOff x="0" y="2291"/>
              <a:chExt cx="1385" cy="1702"/>
            </a:xfrm>
          </p:grpSpPr>
          <p:sp>
            <p:nvSpPr>
              <p:cNvPr id="4114" name="Rectangle 18">
                <a:extLst>
                  <a:ext uri="{FF2B5EF4-FFF2-40B4-BE49-F238E27FC236}">
                    <a16:creationId xmlns:a16="http://schemas.microsoft.com/office/drawing/2014/main" id="{0C738E71-C9A0-5CF6-7B30-4DA5AA7F569A}"/>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5" name="Rectangle 19">
                <a:extLst>
                  <a:ext uri="{FF2B5EF4-FFF2-40B4-BE49-F238E27FC236}">
                    <a16:creationId xmlns:a16="http://schemas.microsoft.com/office/drawing/2014/main" id="{004504A2-A2EA-CE07-CDC2-E3C14BE600EF}"/>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6" name="Rectangle 20">
                <a:extLst>
                  <a:ext uri="{FF2B5EF4-FFF2-40B4-BE49-F238E27FC236}">
                    <a16:creationId xmlns:a16="http://schemas.microsoft.com/office/drawing/2014/main" id="{E9A8D441-CB4A-4728-09C7-53C9890EFA82}"/>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7" name="Rectangle 21">
                <a:extLst>
                  <a:ext uri="{FF2B5EF4-FFF2-40B4-BE49-F238E27FC236}">
                    <a16:creationId xmlns:a16="http://schemas.microsoft.com/office/drawing/2014/main" id="{F399EB6F-2E50-9EE4-488C-EECDF8C71F59}"/>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8" name="Rectangle 22">
                <a:extLst>
                  <a:ext uri="{FF2B5EF4-FFF2-40B4-BE49-F238E27FC236}">
                    <a16:creationId xmlns:a16="http://schemas.microsoft.com/office/drawing/2014/main" id="{C3E2F29A-2244-2475-9F41-8678990F6E3E}"/>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9" name="Rectangle 23">
                <a:extLst>
                  <a:ext uri="{FF2B5EF4-FFF2-40B4-BE49-F238E27FC236}">
                    <a16:creationId xmlns:a16="http://schemas.microsoft.com/office/drawing/2014/main" id="{EECADB2B-9BC9-0933-AE2E-D000900BE613}"/>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0" name="Rectangle 24">
                <a:extLst>
                  <a:ext uri="{FF2B5EF4-FFF2-40B4-BE49-F238E27FC236}">
                    <a16:creationId xmlns:a16="http://schemas.microsoft.com/office/drawing/2014/main" id="{C9475B4D-5A68-8C7D-DBCA-2D5C074A4838}"/>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1" name="Rectangle 25">
                <a:extLst>
                  <a:ext uri="{FF2B5EF4-FFF2-40B4-BE49-F238E27FC236}">
                    <a16:creationId xmlns:a16="http://schemas.microsoft.com/office/drawing/2014/main" id="{1B0C0371-2B95-CB0C-04B3-3094C6255C2F}"/>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2" name="Rectangle 26">
                <a:extLst>
                  <a:ext uri="{FF2B5EF4-FFF2-40B4-BE49-F238E27FC236}">
                    <a16:creationId xmlns:a16="http://schemas.microsoft.com/office/drawing/2014/main" id="{5C630D03-84E5-3722-3B7E-1797E3BB48C0}"/>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3" name="Rectangle 27">
                <a:extLst>
                  <a:ext uri="{FF2B5EF4-FFF2-40B4-BE49-F238E27FC236}">
                    <a16:creationId xmlns:a16="http://schemas.microsoft.com/office/drawing/2014/main" id="{3F0566A0-90BA-5C3D-8820-5220024FA040}"/>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4" name="Rectangle 28">
                <a:extLst>
                  <a:ext uri="{FF2B5EF4-FFF2-40B4-BE49-F238E27FC236}">
                    <a16:creationId xmlns:a16="http://schemas.microsoft.com/office/drawing/2014/main" id="{DD43DDEF-FF8E-FE9F-7363-3C58E2C77C9D}"/>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5" name="Rectangle 29">
                <a:extLst>
                  <a:ext uri="{FF2B5EF4-FFF2-40B4-BE49-F238E27FC236}">
                    <a16:creationId xmlns:a16="http://schemas.microsoft.com/office/drawing/2014/main" id="{ACC322BB-46D2-3FC0-4153-260868D01878}"/>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6" name="Rectangle 30">
                <a:extLst>
                  <a:ext uri="{FF2B5EF4-FFF2-40B4-BE49-F238E27FC236}">
                    <a16:creationId xmlns:a16="http://schemas.microsoft.com/office/drawing/2014/main" id="{ADA54C52-2318-7B53-882F-C83DB9D39335}"/>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7" name="Rectangle 31">
                <a:extLst>
                  <a:ext uri="{FF2B5EF4-FFF2-40B4-BE49-F238E27FC236}">
                    <a16:creationId xmlns:a16="http://schemas.microsoft.com/office/drawing/2014/main" id="{E97AFD03-020C-BCDA-E5C2-014E561CDA86}"/>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8" name="Rectangle 32">
                <a:extLst>
                  <a:ext uri="{FF2B5EF4-FFF2-40B4-BE49-F238E27FC236}">
                    <a16:creationId xmlns:a16="http://schemas.microsoft.com/office/drawing/2014/main" id="{AD0B170E-A136-27D9-5F38-A7CCDA7B4468}"/>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9" name="Rectangle 33">
                <a:extLst>
                  <a:ext uri="{FF2B5EF4-FFF2-40B4-BE49-F238E27FC236}">
                    <a16:creationId xmlns:a16="http://schemas.microsoft.com/office/drawing/2014/main" id="{A838F5F9-A126-2544-B4D5-D3D12DD28F29}"/>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0" name="Rectangle 34">
                <a:extLst>
                  <a:ext uri="{FF2B5EF4-FFF2-40B4-BE49-F238E27FC236}">
                    <a16:creationId xmlns:a16="http://schemas.microsoft.com/office/drawing/2014/main" id="{EAD140B7-1DC3-6C49-1D07-7978AC7FFEC6}"/>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1" name="Rectangle 35">
                <a:extLst>
                  <a:ext uri="{FF2B5EF4-FFF2-40B4-BE49-F238E27FC236}">
                    <a16:creationId xmlns:a16="http://schemas.microsoft.com/office/drawing/2014/main" id="{F3299F91-BF27-D33A-8B8D-65AC3E6C3E8D}"/>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2" name="Rectangle 36">
                <a:extLst>
                  <a:ext uri="{FF2B5EF4-FFF2-40B4-BE49-F238E27FC236}">
                    <a16:creationId xmlns:a16="http://schemas.microsoft.com/office/drawing/2014/main" id="{D0E607DA-7CBC-D08F-591A-D9CF5C979A3B}"/>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3" name="Rectangle 37">
                <a:extLst>
                  <a:ext uri="{FF2B5EF4-FFF2-40B4-BE49-F238E27FC236}">
                    <a16:creationId xmlns:a16="http://schemas.microsoft.com/office/drawing/2014/main" id="{D4A97C20-8F58-7695-E658-B9B6AC3F63C3}"/>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4" name="Rectangle 38">
                <a:extLst>
                  <a:ext uri="{FF2B5EF4-FFF2-40B4-BE49-F238E27FC236}">
                    <a16:creationId xmlns:a16="http://schemas.microsoft.com/office/drawing/2014/main" id="{BCE77F8C-D8D2-C577-EBAC-EF7DC1EFDD15}"/>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5" name="Rectangle 39">
                <a:extLst>
                  <a:ext uri="{FF2B5EF4-FFF2-40B4-BE49-F238E27FC236}">
                    <a16:creationId xmlns:a16="http://schemas.microsoft.com/office/drawing/2014/main" id="{AF058F4B-1660-4404-652C-4449F96D9BBE}"/>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6" name="Rectangle 40">
                <a:extLst>
                  <a:ext uri="{FF2B5EF4-FFF2-40B4-BE49-F238E27FC236}">
                    <a16:creationId xmlns:a16="http://schemas.microsoft.com/office/drawing/2014/main" id="{6384D26D-D791-46FB-54B1-B8328B398ED7}"/>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7" name="Rectangle 41">
                <a:extLst>
                  <a:ext uri="{FF2B5EF4-FFF2-40B4-BE49-F238E27FC236}">
                    <a16:creationId xmlns:a16="http://schemas.microsoft.com/office/drawing/2014/main" id="{69AC22B8-A7D1-0CC5-0F27-D2BCDD7B49B7}"/>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8" name="Rectangle 42">
                <a:extLst>
                  <a:ext uri="{FF2B5EF4-FFF2-40B4-BE49-F238E27FC236}">
                    <a16:creationId xmlns:a16="http://schemas.microsoft.com/office/drawing/2014/main" id="{4252825E-679A-87A3-8C0D-41692087A762}"/>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9" name="Rectangle 43">
                <a:extLst>
                  <a:ext uri="{FF2B5EF4-FFF2-40B4-BE49-F238E27FC236}">
                    <a16:creationId xmlns:a16="http://schemas.microsoft.com/office/drawing/2014/main" id="{9A28F7E7-433C-3FBD-1342-E33F0BBDB144}"/>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0" name="Rectangle 44">
                <a:extLst>
                  <a:ext uri="{FF2B5EF4-FFF2-40B4-BE49-F238E27FC236}">
                    <a16:creationId xmlns:a16="http://schemas.microsoft.com/office/drawing/2014/main" id="{23AB9350-D6E7-C4D5-2C03-D76E60A13A5C}"/>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1" name="Rectangle 45">
                <a:extLst>
                  <a:ext uri="{FF2B5EF4-FFF2-40B4-BE49-F238E27FC236}">
                    <a16:creationId xmlns:a16="http://schemas.microsoft.com/office/drawing/2014/main" id="{3E61FA66-E72D-C39B-0A67-FEF497A4D909}"/>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2" name="Rectangle 46">
                <a:extLst>
                  <a:ext uri="{FF2B5EF4-FFF2-40B4-BE49-F238E27FC236}">
                    <a16:creationId xmlns:a16="http://schemas.microsoft.com/office/drawing/2014/main" id="{2B3CE105-CC92-9B5E-9006-22A98E76D658}"/>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3" name="Rectangle 47">
                <a:extLst>
                  <a:ext uri="{FF2B5EF4-FFF2-40B4-BE49-F238E27FC236}">
                    <a16:creationId xmlns:a16="http://schemas.microsoft.com/office/drawing/2014/main" id="{D6A6DDB2-CF0D-14A6-71A2-FD7086479F18}"/>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4" name="Rectangle 48">
                <a:extLst>
                  <a:ext uri="{FF2B5EF4-FFF2-40B4-BE49-F238E27FC236}">
                    <a16:creationId xmlns:a16="http://schemas.microsoft.com/office/drawing/2014/main" id="{0451E534-4394-E934-38A5-BCC93578F99A}"/>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5" name="Rectangle 49">
                <a:extLst>
                  <a:ext uri="{FF2B5EF4-FFF2-40B4-BE49-F238E27FC236}">
                    <a16:creationId xmlns:a16="http://schemas.microsoft.com/office/drawing/2014/main" id="{E187AFC7-771D-5376-73B5-C3324B84FE94}"/>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6" name="Rectangle 50">
                <a:extLst>
                  <a:ext uri="{FF2B5EF4-FFF2-40B4-BE49-F238E27FC236}">
                    <a16:creationId xmlns:a16="http://schemas.microsoft.com/office/drawing/2014/main" id="{991401A3-7083-1FF2-DA4D-01DC6C856C78}"/>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7" name="Rectangle 51">
                <a:extLst>
                  <a:ext uri="{FF2B5EF4-FFF2-40B4-BE49-F238E27FC236}">
                    <a16:creationId xmlns:a16="http://schemas.microsoft.com/office/drawing/2014/main" id="{66274132-6466-ADB0-F405-44694BE41727}"/>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8" name="Rectangle 52">
                <a:extLst>
                  <a:ext uri="{FF2B5EF4-FFF2-40B4-BE49-F238E27FC236}">
                    <a16:creationId xmlns:a16="http://schemas.microsoft.com/office/drawing/2014/main" id="{AFB8394E-F6EA-2783-AE00-B90D5BC8B4F4}"/>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9" name="Rectangle 53">
                <a:extLst>
                  <a:ext uri="{FF2B5EF4-FFF2-40B4-BE49-F238E27FC236}">
                    <a16:creationId xmlns:a16="http://schemas.microsoft.com/office/drawing/2014/main" id="{9A3BDEE5-13E7-CA70-6B28-F6F227B02131}"/>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0" name="Rectangle 54">
                <a:extLst>
                  <a:ext uri="{FF2B5EF4-FFF2-40B4-BE49-F238E27FC236}">
                    <a16:creationId xmlns:a16="http://schemas.microsoft.com/office/drawing/2014/main" id="{02E89FDD-6ACC-50EF-D644-1FCFCA8AE743}"/>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1" name="Rectangle 55">
                <a:extLst>
                  <a:ext uri="{FF2B5EF4-FFF2-40B4-BE49-F238E27FC236}">
                    <a16:creationId xmlns:a16="http://schemas.microsoft.com/office/drawing/2014/main" id="{E39209E9-8567-0C18-EFD2-3790D58D5A3D}"/>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2" name="Rectangle 56">
                <a:extLst>
                  <a:ext uri="{FF2B5EF4-FFF2-40B4-BE49-F238E27FC236}">
                    <a16:creationId xmlns:a16="http://schemas.microsoft.com/office/drawing/2014/main" id="{48784D45-BE2E-EEA6-8E6B-723A5505C7A0}"/>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3" name="Rectangle 57">
                <a:extLst>
                  <a:ext uri="{FF2B5EF4-FFF2-40B4-BE49-F238E27FC236}">
                    <a16:creationId xmlns:a16="http://schemas.microsoft.com/office/drawing/2014/main" id="{85D266FA-777E-9F25-180F-877ED59E1B2D}"/>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4" name="Rectangle 58">
                <a:extLst>
                  <a:ext uri="{FF2B5EF4-FFF2-40B4-BE49-F238E27FC236}">
                    <a16:creationId xmlns:a16="http://schemas.microsoft.com/office/drawing/2014/main" id="{4416F83C-A4A4-7565-FFD6-240DC44D9D11}"/>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5" name="Rectangle 59">
                <a:extLst>
                  <a:ext uri="{FF2B5EF4-FFF2-40B4-BE49-F238E27FC236}">
                    <a16:creationId xmlns:a16="http://schemas.microsoft.com/office/drawing/2014/main" id="{92913F47-E58B-4C20-9854-C6E4EFACE7A8}"/>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6" name="Rectangle 60">
                <a:extLst>
                  <a:ext uri="{FF2B5EF4-FFF2-40B4-BE49-F238E27FC236}">
                    <a16:creationId xmlns:a16="http://schemas.microsoft.com/office/drawing/2014/main" id="{20DF4F50-54CE-B82B-3098-574C97335680}"/>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7" name="Rectangle 61">
                <a:extLst>
                  <a:ext uri="{FF2B5EF4-FFF2-40B4-BE49-F238E27FC236}">
                    <a16:creationId xmlns:a16="http://schemas.microsoft.com/office/drawing/2014/main" id="{18C40F65-42B3-1D56-6250-D6029F5DD733}"/>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8" name="Rectangle 62">
                <a:extLst>
                  <a:ext uri="{FF2B5EF4-FFF2-40B4-BE49-F238E27FC236}">
                    <a16:creationId xmlns:a16="http://schemas.microsoft.com/office/drawing/2014/main" id="{1A349231-CBDC-DB3E-997F-5CA772FE5943}"/>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9" name="Rectangle 63">
                <a:extLst>
                  <a:ext uri="{FF2B5EF4-FFF2-40B4-BE49-F238E27FC236}">
                    <a16:creationId xmlns:a16="http://schemas.microsoft.com/office/drawing/2014/main" id="{4351A5D3-2C98-94FE-3B60-4005264B003D}"/>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0" name="Rectangle 64">
                <a:extLst>
                  <a:ext uri="{FF2B5EF4-FFF2-40B4-BE49-F238E27FC236}">
                    <a16:creationId xmlns:a16="http://schemas.microsoft.com/office/drawing/2014/main" id="{78921C3A-CD3E-53D8-8461-4ABFD3935984}"/>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1" name="Rectangle 65">
                <a:extLst>
                  <a:ext uri="{FF2B5EF4-FFF2-40B4-BE49-F238E27FC236}">
                    <a16:creationId xmlns:a16="http://schemas.microsoft.com/office/drawing/2014/main" id="{291A46EF-1D2D-D107-8DC7-082C07F9E915}"/>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2" name="Rectangle 66">
                <a:extLst>
                  <a:ext uri="{FF2B5EF4-FFF2-40B4-BE49-F238E27FC236}">
                    <a16:creationId xmlns:a16="http://schemas.microsoft.com/office/drawing/2014/main" id="{303F5797-FDC6-63DA-AD2A-2E057FA62FBA}"/>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3" name="Rectangle 67">
                <a:extLst>
                  <a:ext uri="{FF2B5EF4-FFF2-40B4-BE49-F238E27FC236}">
                    <a16:creationId xmlns:a16="http://schemas.microsoft.com/office/drawing/2014/main" id="{9EB31D87-8B69-5187-6BAB-500B2E136A94}"/>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4" name="Rectangle 68">
                <a:extLst>
                  <a:ext uri="{FF2B5EF4-FFF2-40B4-BE49-F238E27FC236}">
                    <a16:creationId xmlns:a16="http://schemas.microsoft.com/office/drawing/2014/main" id="{6A9BA1BD-3B7D-C666-6E90-A90917AC8E87}"/>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5" name="Rectangle 69">
                <a:extLst>
                  <a:ext uri="{FF2B5EF4-FFF2-40B4-BE49-F238E27FC236}">
                    <a16:creationId xmlns:a16="http://schemas.microsoft.com/office/drawing/2014/main" id="{709010D0-E89B-4A70-A450-A47F55A0AE6B}"/>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6" name="Rectangle 70">
                <a:extLst>
                  <a:ext uri="{FF2B5EF4-FFF2-40B4-BE49-F238E27FC236}">
                    <a16:creationId xmlns:a16="http://schemas.microsoft.com/office/drawing/2014/main" id="{DD91CA93-169E-1065-D26F-1C715C568B6A}"/>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7" name="Rectangle 71">
                <a:extLst>
                  <a:ext uri="{FF2B5EF4-FFF2-40B4-BE49-F238E27FC236}">
                    <a16:creationId xmlns:a16="http://schemas.microsoft.com/office/drawing/2014/main" id="{E57896DA-D335-00F0-C56D-CE666BD67506}"/>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8" name="Rectangle 72">
                <a:extLst>
                  <a:ext uri="{FF2B5EF4-FFF2-40B4-BE49-F238E27FC236}">
                    <a16:creationId xmlns:a16="http://schemas.microsoft.com/office/drawing/2014/main" id="{ECC1F66C-E2DF-F48F-445F-B6962D967DCF}"/>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9" name="Rectangle 73">
                <a:extLst>
                  <a:ext uri="{FF2B5EF4-FFF2-40B4-BE49-F238E27FC236}">
                    <a16:creationId xmlns:a16="http://schemas.microsoft.com/office/drawing/2014/main" id="{398C3C7F-4C7D-D606-80D1-A3E9141E0D6F}"/>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70" name="Rectangle 74">
                <a:extLst>
                  <a:ext uri="{FF2B5EF4-FFF2-40B4-BE49-F238E27FC236}">
                    <a16:creationId xmlns:a16="http://schemas.microsoft.com/office/drawing/2014/main" id="{8B08C3CF-9643-289B-365C-E87478F5A690}"/>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71" name="Rectangle 75">
                <a:extLst>
                  <a:ext uri="{FF2B5EF4-FFF2-40B4-BE49-F238E27FC236}">
                    <a16:creationId xmlns:a16="http://schemas.microsoft.com/office/drawing/2014/main" id="{F71A8CC1-5F32-D8C5-8FDC-B54175814EFC}"/>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72" name="Rectangle 76">
                <a:extLst>
                  <a:ext uri="{FF2B5EF4-FFF2-40B4-BE49-F238E27FC236}">
                    <a16:creationId xmlns:a16="http://schemas.microsoft.com/office/drawing/2014/main" id="{3E705320-B98E-9848-EF0C-94C9188DDC1E}"/>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73" name="Rectangle 77">
                <a:extLst>
                  <a:ext uri="{FF2B5EF4-FFF2-40B4-BE49-F238E27FC236}">
                    <a16:creationId xmlns:a16="http://schemas.microsoft.com/office/drawing/2014/main" id="{1F05B726-7704-FC7A-B294-F115F023223F}"/>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74" name="Rectangle 78">
                <a:extLst>
                  <a:ext uri="{FF2B5EF4-FFF2-40B4-BE49-F238E27FC236}">
                    <a16:creationId xmlns:a16="http://schemas.microsoft.com/office/drawing/2014/main" id="{7CC88720-553B-127A-C738-088DAB84E395}"/>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75" name="Rectangle 79">
                <a:extLst>
                  <a:ext uri="{FF2B5EF4-FFF2-40B4-BE49-F238E27FC236}">
                    <a16:creationId xmlns:a16="http://schemas.microsoft.com/office/drawing/2014/main" id="{455FFCF6-EEB6-1695-CAFD-F636726D7678}"/>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76" name="Rectangle 80">
                <a:extLst>
                  <a:ext uri="{FF2B5EF4-FFF2-40B4-BE49-F238E27FC236}">
                    <a16:creationId xmlns:a16="http://schemas.microsoft.com/office/drawing/2014/main" id="{FF6BD252-126E-BF86-C0FF-05D8F58FE98C}"/>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77" name="Freeform 81">
                <a:extLst>
                  <a:ext uri="{FF2B5EF4-FFF2-40B4-BE49-F238E27FC236}">
                    <a16:creationId xmlns:a16="http://schemas.microsoft.com/office/drawing/2014/main" id="{79D72FA1-1F17-3559-D118-681340021878}"/>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78" name="Rectangle 82">
                <a:extLst>
                  <a:ext uri="{FF2B5EF4-FFF2-40B4-BE49-F238E27FC236}">
                    <a16:creationId xmlns:a16="http://schemas.microsoft.com/office/drawing/2014/main" id="{0216988A-E6B3-A78D-7356-BD448089B9C1}"/>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79" name="Rectangle 83">
                <a:extLst>
                  <a:ext uri="{FF2B5EF4-FFF2-40B4-BE49-F238E27FC236}">
                    <a16:creationId xmlns:a16="http://schemas.microsoft.com/office/drawing/2014/main" id="{9E9C02A3-6F11-8EEE-98C1-58048B8E76FC}"/>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80" name="Rectangle 84">
                <a:extLst>
                  <a:ext uri="{FF2B5EF4-FFF2-40B4-BE49-F238E27FC236}">
                    <a16:creationId xmlns:a16="http://schemas.microsoft.com/office/drawing/2014/main" id="{0A9C04B2-9526-9FB2-7E85-75C6825F4897}"/>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81" name="Rectangle 85">
                <a:extLst>
                  <a:ext uri="{FF2B5EF4-FFF2-40B4-BE49-F238E27FC236}">
                    <a16:creationId xmlns:a16="http://schemas.microsoft.com/office/drawing/2014/main" id="{E2AF80F9-E8F2-33A9-87BC-0AF0BEAD6CF9}"/>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82" name="Rectangle 86">
                <a:extLst>
                  <a:ext uri="{FF2B5EF4-FFF2-40B4-BE49-F238E27FC236}">
                    <a16:creationId xmlns:a16="http://schemas.microsoft.com/office/drawing/2014/main" id="{69E7A79A-C9AE-DBF0-5179-6EB1734FABDD}"/>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83" name="Rectangle 87">
                <a:extLst>
                  <a:ext uri="{FF2B5EF4-FFF2-40B4-BE49-F238E27FC236}">
                    <a16:creationId xmlns:a16="http://schemas.microsoft.com/office/drawing/2014/main" id="{D2F85A08-44DB-5E87-323B-6FF0BCB90A01}"/>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84" name="Rectangle 88">
                <a:extLst>
                  <a:ext uri="{FF2B5EF4-FFF2-40B4-BE49-F238E27FC236}">
                    <a16:creationId xmlns:a16="http://schemas.microsoft.com/office/drawing/2014/main" id="{9D5524DE-FD1B-F492-D9B5-0ACF2421C534}"/>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85" name="Rectangle 89">
                <a:extLst>
                  <a:ext uri="{FF2B5EF4-FFF2-40B4-BE49-F238E27FC236}">
                    <a16:creationId xmlns:a16="http://schemas.microsoft.com/office/drawing/2014/main" id="{F7B4B051-E996-4863-BF28-00F714F255F7}"/>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86" name="Rectangle 90">
                <a:extLst>
                  <a:ext uri="{FF2B5EF4-FFF2-40B4-BE49-F238E27FC236}">
                    <a16:creationId xmlns:a16="http://schemas.microsoft.com/office/drawing/2014/main" id="{C3B81764-2166-8271-50A5-D5FCC127E91A}"/>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87" name="Rectangle 91">
                <a:extLst>
                  <a:ext uri="{FF2B5EF4-FFF2-40B4-BE49-F238E27FC236}">
                    <a16:creationId xmlns:a16="http://schemas.microsoft.com/office/drawing/2014/main" id="{E25C3DF8-FC5A-6291-D01B-E0BD5D160C59}"/>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88" name="Rectangle 92">
                <a:extLst>
                  <a:ext uri="{FF2B5EF4-FFF2-40B4-BE49-F238E27FC236}">
                    <a16:creationId xmlns:a16="http://schemas.microsoft.com/office/drawing/2014/main" id="{9645A4D3-2592-EBD2-4683-0E714C401E9B}"/>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89" name="Rectangle 93">
                <a:extLst>
                  <a:ext uri="{FF2B5EF4-FFF2-40B4-BE49-F238E27FC236}">
                    <a16:creationId xmlns:a16="http://schemas.microsoft.com/office/drawing/2014/main" id="{B6707075-3D34-993F-E692-9AEF359DC4F3}"/>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0" name="Rectangle 94">
                <a:extLst>
                  <a:ext uri="{FF2B5EF4-FFF2-40B4-BE49-F238E27FC236}">
                    <a16:creationId xmlns:a16="http://schemas.microsoft.com/office/drawing/2014/main" id="{552722F0-0AE4-A488-D705-CCFAF5B1F12D}"/>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1" name="Rectangle 95">
                <a:extLst>
                  <a:ext uri="{FF2B5EF4-FFF2-40B4-BE49-F238E27FC236}">
                    <a16:creationId xmlns:a16="http://schemas.microsoft.com/office/drawing/2014/main" id="{9BE25355-2267-5974-3118-942A0622B020}"/>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2" name="Rectangle 96">
                <a:extLst>
                  <a:ext uri="{FF2B5EF4-FFF2-40B4-BE49-F238E27FC236}">
                    <a16:creationId xmlns:a16="http://schemas.microsoft.com/office/drawing/2014/main" id="{A258DE9E-1B27-210D-C9FA-E27ABCAA133D}"/>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3" name="Rectangle 97">
                <a:extLst>
                  <a:ext uri="{FF2B5EF4-FFF2-40B4-BE49-F238E27FC236}">
                    <a16:creationId xmlns:a16="http://schemas.microsoft.com/office/drawing/2014/main" id="{E32CF682-CA28-6F36-C16A-99121D7E760A}"/>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4" name="Rectangle 98">
                <a:extLst>
                  <a:ext uri="{FF2B5EF4-FFF2-40B4-BE49-F238E27FC236}">
                    <a16:creationId xmlns:a16="http://schemas.microsoft.com/office/drawing/2014/main" id="{3DA90F37-AEBB-2572-D422-5AF07914C106}"/>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5" name="Rectangle 99">
                <a:extLst>
                  <a:ext uri="{FF2B5EF4-FFF2-40B4-BE49-F238E27FC236}">
                    <a16:creationId xmlns:a16="http://schemas.microsoft.com/office/drawing/2014/main" id="{5B97792E-E409-4B26-863C-1221977DEABB}"/>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6" name="Rectangle 100">
                <a:extLst>
                  <a:ext uri="{FF2B5EF4-FFF2-40B4-BE49-F238E27FC236}">
                    <a16:creationId xmlns:a16="http://schemas.microsoft.com/office/drawing/2014/main" id="{BD77B1BE-B104-A9A9-27A8-E16A39B707FC}"/>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7" name="Rectangle 101">
                <a:extLst>
                  <a:ext uri="{FF2B5EF4-FFF2-40B4-BE49-F238E27FC236}">
                    <a16:creationId xmlns:a16="http://schemas.microsoft.com/office/drawing/2014/main" id="{F07246FB-AF47-5404-D188-89823E0B4113}"/>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8" name="Rectangle 102">
                <a:extLst>
                  <a:ext uri="{FF2B5EF4-FFF2-40B4-BE49-F238E27FC236}">
                    <a16:creationId xmlns:a16="http://schemas.microsoft.com/office/drawing/2014/main" id="{A02D41AE-D9DD-C879-3832-74A644B98E12}"/>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 name="Rectangle 103">
                <a:extLst>
                  <a:ext uri="{FF2B5EF4-FFF2-40B4-BE49-F238E27FC236}">
                    <a16:creationId xmlns:a16="http://schemas.microsoft.com/office/drawing/2014/main" id="{C35E015E-FCD6-9775-2B56-20ECC82EF211}"/>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0" name="Rectangle 104">
                <a:extLst>
                  <a:ext uri="{FF2B5EF4-FFF2-40B4-BE49-F238E27FC236}">
                    <a16:creationId xmlns:a16="http://schemas.microsoft.com/office/drawing/2014/main" id="{BAA8BB33-F77B-AC75-9641-0A15ED6DE8B1}"/>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1" name="Rectangle 105">
                <a:extLst>
                  <a:ext uri="{FF2B5EF4-FFF2-40B4-BE49-F238E27FC236}">
                    <a16:creationId xmlns:a16="http://schemas.microsoft.com/office/drawing/2014/main" id="{70CE4DE2-A395-AD90-AD12-6F49B7E4E97A}"/>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2" name="Rectangle 106">
                <a:extLst>
                  <a:ext uri="{FF2B5EF4-FFF2-40B4-BE49-F238E27FC236}">
                    <a16:creationId xmlns:a16="http://schemas.microsoft.com/office/drawing/2014/main" id="{61EC2710-FD48-7D74-95F1-752357CA6081}"/>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3" name="Rectangle 107">
                <a:extLst>
                  <a:ext uri="{FF2B5EF4-FFF2-40B4-BE49-F238E27FC236}">
                    <a16:creationId xmlns:a16="http://schemas.microsoft.com/office/drawing/2014/main" id="{349CDB1D-4F4A-666B-4D4D-F7DC810E7266}"/>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4" name="Rectangle 108">
                <a:extLst>
                  <a:ext uri="{FF2B5EF4-FFF2-40B4-BE49-F238E27FC236}">
                    <a16:creationId xmlns:a16="http://schemas.microsoft.com/office/drawing/2014/main" id="{FD43CD58-319A-C03A-093A-88E4D37C6096}"/>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5" name="Rectangle 109">
                <a:extLst>
                  <a:ext uri="{FF2B5EF4-FFF2-40B4-BE49-F238E27FC236}">
                    <a16:creationId xmlns:a16="http://schemas.microsoft.com/office/drawing/2014/main" id="{C48B2BD4-E9B7-2C73-6B09-3E6B5BB4330E}"/>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6" name="Rectangle 110">
                <a:extLst>
                  <a:ext uri="{FF2B5EF4-FFF2-40B4-BE49-F238E27FC236}">
                    <a16:creationId xmlns:a16="http://schemas.microsoft.com/office/drawing/2014/main" id="{6FC58033-874D-5808-9970-E88A5BF469CB}"/>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7" name="Rectangle 111">
                <a:extLst>
                  <a:ext uri="{FF2B5EF4-FFF2-40B4-BE49-F238E27FC236}">
                    <a16:creationId xmlns:a16="http://schemas.microsoft.com/office/drawing/2014/main" id="{B54DEEF6-3047-4CF6-03DB-775807477B2E}"/>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8" name="Rectangle 112">
                <a:extLst>
                  <a:ext uri="{FF2B5EF4-FFF2-40B4-BE49-F238E27FC236}">
                    <a16:creationId xmlns:a16="http://schemas.microsoft.com/office/drawing/2014/main" id="{CC97F641-2E84-0753-406F-CB267C684D66}"/>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9" name="Rectangle 113">
                <a:extLst>
                  <a:ext uri="{FF2B5EF4-FFF2-40B4-BE49-F238E27FC236}">
                    <a16:creationId xmlns:a16="http://schemas.microsoft.com/office/drawing/2014/main" id="{02CBA96F-CBF7-65F9-53B7-4E388053E584}"/>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0" name="Rectangle 114">
                <a:extLst>
                  <a:ext uri="{FF2B5EF4-FFF2-40B4-BE49-F238E27FC236}">
                    <a16:creationId xmlns:a16="http://schemas.microsoft.com/office/drawing/2014/main" id="{13942B6F-CA05-3489-DF3F-473168C5FDFF}"/>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1" name="Rectangle 115">
                <a:extLst>
                  <a:ext uri="{FF2B5EF4-FFF2-40B4-BE49-F238E27FC236}">
                    <a16:creationId xmlns:a16="http://schemas.microsoft.com/office/drawing/2014/main" id="{134233F4-9150-6C01-A1DB-83C047D44AF9}"/>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2" name="Rectangle 116">
                <a:extLst>
                  <a:ext uri="{FF2B5EF4-FFF2-40B4-BE49-F238E27FC236}">
                    <a16:creationId xmlns:a16="http://schemas.microsoft.com/office/drawing/2014/main" id="{7232ED42-FAFB-5B1C-D6D6-7649434247C5}"/>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3" name="Rectangle 117">
                <a:extLst>
                  <a:ext uri="{FF2B5EF4-FFF2-40B4-BE49-F238E27FC236}">
                    <a16:creationId xmlns:a16="http://schemas.microsoft.com/office/drawing/2014/main" id="{1D3A7CF3-7D5C-7688-88CB-A013C41F4D18}"/>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4" name="Rectangle 118">
                <a:extLst>
                  <a:ext uri="{FF2B5EF4-FFF2-40B4-BE49-F238E27FC236}">
                    <a16:creationId xmlns:a16="http://schemas.microsoft.com/office/drawing/2014/main" id="{C7D8A020-E245-37EF-380E-1032E66DE7E9}"/>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5" name="Rectangle 119">
                <a:extLst>
                  <a:ext uri="{FF2B5EF4-FFF2-40B4-BE49-F238E27FC236}">
                    <a16:creationId xmlns:a16="http://schemas.microsoft.com/office/drawing/2014/main" id="{9C1B28D5-9B81-1ADB-E70E-15D0FC271487}"/>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6" name="Rectangle 120">
                <a:extLst>
                  <a:ext uri="{FF2B5EF4-FFF2-40B4-BE49-F238E27FC236}">
                    <a16:creationId xmlns:a16="http://schemas.microsoft.com/office/drawing/2014/main" id="{6FA333EE-FC2F-3A69-F73E-525499127963}"/>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7" name="Rectangle 121">
                <a:extLst>
                  <a:ext uri="{FF2B5EF4-FFF2-40B4-BE49-F238E27FC236}">
                    <a16:creationId xmlns:a16="http://schemas.microsoft.com/office/drawing/2014/main" id="{59470789-04A5-FB4F-067D-4C7ED412D0E3}"/>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8" name="Rectangle 122">
                <a:extLst>
                  <a:ext uri="{FF2B5EF4-FFF2-40B4-BE49-F238E27FC236}">
                    <a16:creationId xmlns:a16="http://schemas.microsoft.com/office/drawing/2014/main" id="{A8CEA4AA-E70C-0724-75FD-55C61CF751CD}"/>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9" name="Rectangle 123">
                <a:extLst>
                  <a:ext uri="{FF2B5EF4-FFF2-40B4-BE49-F238E27FC236}">
                    <a16:creationId xmlns:a16="http://schemas.microsoft.com/office/drawing/2014/main" id="{469A7257-6EC1-7005-A47F-E7425B1724BE}"/>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20" name="Rectangle 124">
                <a:extLst>
                  <a:ext uri="{FF2B5EF4-FFF2-40B4-BE49-F238E27FC236}">
                    <a16:creationId xmlns:a16="http://schemas.microsoft.com/office/drawing/2014/main" id="{CD9C23BF-CCB7-DF18-2D6A-57F2282DC9F6}"/>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21" name="Rectangle 125">
                <a:extLst>
                  <a:ext uri="{FF2B5EF4-FFF2-40B4-BE49-F238E27FC236}">
                    <a16:creationId xmlns:a16="http://schemas.microsoft.com/office/drawing/2014/main" id="{DAD794C1-BE69-55A9-A44A-2BB93B7A44A5}"/>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22" name="Rectangle 126">
                <a:extLst>
                  <a:ext uri="{FF2B5EF4-FFF2-40B4-BE49-F238E27FC236}">
                    <a16:creationId xmlns:a16="http://schemas.microsoft.com/office/drawing/2014/main" id="{D090CD8C-2870-A65A-732E-21119826EE58}"/>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23" name="Rectangle 127">
                <a:extLst>
                  <a:ext uri="{FF2B5EF4-FFF2-40B4-BE49-F238E27FC236}">
                    <a16:creationId xmlns:a16="http://schemas.microsoft.com/office/drawing/2014/main" id="{971CBC11-E508-502B-038E-2582D27533BC}"/>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24" name="Rectangle 128">
                <a:extLst>
                  <a:ext uri="{FF2B5EF4-FFF2-40B4-BE49-F238E27FC236}">
                    <a16:creationId xmlns:a16="http://schemas.microsoft.com/office/drawing/2014/main" id="{3AC41406-E3A2-53C0-3F83-72FFD3960CFB}"/>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25" name="Rectangle 129">
                <a:extLst>
                  <a:ext uri="{FF2B5EF4-FFF2-40B4-BE49-F238E27FC236}">
                    <a16:creationId xmlns:a16="http://schemas.microsoft.com/office/drawing/2014/main" id="{5D186DCA-89A8-B87E-DAE9-A8F05C27C07A}"/>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26" name="Rectangle 130">
                <a:extLst>
                  <a:ext uri="{FF2B5EF4-FFF2-40B4-BE49-F238E27FC236}">
                    <a16:creationId xmlns:a16="http://schemas.microsoft.com/office/drawing/2014/main" id="{A249B725-AE15-8041-38E2-BA23EA05E92C}"/>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27" name="Rectangle 131">
                <a:extLst>
                  <a:ext uri="{FF2B5EF4-FFF2-40B4-BE49-F238E27FC236}">
                    <a16:creationId xmlns:a16="http://schemas.microsoft.com/office/drawing/2014/main" id="{AFD1267E-778E-1A0B-301F-AA9464683978}"/>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28" name="Rectangle 132">
                <a:extLst>
                  <a:ext uri="{FF2B5EF4-FFF2-40B4-BE49-F238E27FC236}">
                    <a16:creationId xmlns:a16="http://schemas.microsoft.com/office/drawing/2014/main" id="{C1985E9F-F29D-E018-ABBE-91202663367A}"/>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29" name="Rectangle 133">
                <a:extLst>
                  <a:ext uri="{FF2B5EF4-FFF2-40B4-BE49-F238E27FC236}">
                    <a16:creationId xmlns:a16="http://schemas.microsoft.com/office/drawing/2014/main" id="{59736B47-33F3-3A4D-0A7C-F408A26A6876}"/>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30" name="Rectangle 134">
                <a:extLst>
                  <a:ext uri="{FF2B5EF4-FFF2-40B4-BE49-F238E27FC236}">
                    <a16:creationId xmlns:a16="http://schemas.microsoft.com/office/drawing/2014/main" id="{51E7797B-B412-5ECB-EBA9-6A6FABD7CD58}"/>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31" name="Rectangle 135">
                <a:extLst>
                  <a:ext uri="{FF2B5EF4-FFF2-40B4-BE49-F238E27FC236}">
                    <a16:creationId xmlns:a16="http://schemas.microsoft.com/office/drawing/2014/main" id="{003E723E-EA3A-E0BA-F703-5E8A48FC44C4}"/>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32" name="Rectangle 136">
                <a:extLst>
                  <a:ext uri="{FF2B5EF4-FFF2-40B4-BE49-F238E27FC236}">
                    <a16:creationId xmlns:a16="http://schemas.microsoft.com/office/drawing/2014/main" id="{93431E3C-9CD3-80D4-84B5-9619539B9360}"/>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33" name="Rectangle 137">
                <a:extLst>
                  <a:ext uri="{FF2B5EF4-FFF2-40B4-BE49-F238E27FC236}">
                    <a16:creationId xmlns:a16="http://schemas.microsoft.com/office/drawing/2014/main" id="{576A3270-A9DA-0B68-622B-4118DDC79110}"/>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34" name="Freeform 138">
                <a:extLst>
                  <a:ext uri="{FF2B5EF4-FFF2-40B4-BE49-F238E27FC236}">
                    <a16:creationId xmlns:a16="http://schemas.microsoft.com/office/drawing/2014/main" id="{49D2BDF3-23AF-E318-D269-5D92781FBF42}"/>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5" name="Freeform 139">
                <a:extLst>
                  <a:ext uri="{FF2B5EF4-FFF2-40B4-BE49-F238E27FC236}">
                    <a16:creationId xmlns:a16="http://schemas.microsoft.com/office/drawing/2014/main" id="{71B25B50-CFA9-CCEE-BED6-8DF0CE44CFDF}"/>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6" name="Freeform 140">
                <a:extLst>
                  <a:ext uri="{FF2B5EF4-FFF2-40B4-BE49-F238E27FC236}">
                    <a16:creationId xmlns:a16="http://schemas.microsoft.com/office/drawing/2014/main" id="{D58DA86F-09D7-9009-DA31-7548880C93D5}"/>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7" name="Freeform 141">
                <a:extLst>
                  <a:ext uri="{FF2B5EF4-FFF2-40B4-BE49-F238E27FC236}">
                    <a16:creationId xmlns:a16="http://schemas.microsoft.com/office/drawing/2014/main" id="{16178264-B6F5-776E-0F1B-C0A3E4D76A9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8" name="Freeform 142">
                <a:extLst>
                  <a:ext uri="{FF2B5EF4-FFF2-40B4-BE49-F238E27FC236}">
                    <a16:creationId xmlns:a16="http://schemas.microsoft.com/office/drawing/2014/main" id="{FF92F21C-D595-7768-BEA2-C92E47B65624}"/>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9" name="Freeform 143">
                <a:extLst>
                  <a:ext uri="{FF2B5EF4-FFF2-40B4-BE49-F238E27FC236}">
                    <a16:creationId xmlns:a16="http://schemas.microsoft.com/office/drawing/2014/main" id="{FEA3C267-F1D1-BF60-389B-C911E8893FC1}"/>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0" name="Freeform 144">
                <a:extLst>
                  <a:ext uri="{FF2B5EF4-FFF2-40B4-BE49-F238E27FC236}">
                    <a16:creationId xmlns:a16="http://schemas.microsoft.com/office/drawing/2014/main" id="{74745A42-4708-377E-927B-F6E5FE593A0C}"/>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1" name="Freeform 145">
                <a:extLst>
                  <a:ext uri="{FF2B5EF4-FFF2-40B4-BE49-F238E27FC236}">
                    <a16:creationId xmlns:a16="http://schemas.microsoft.com/office/drawing/2014/main" id="{19FF45F7-F500-4977-1F58-E28E057F0076}"/>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2" name="Freeform 146">
                <a:extLst>
                  <a:ext uri="{FF2B5EF4-FFF2-40B4-BE49-F238E27FC236}">
                    <a16:creationId xmlns:a16="http://schemas.microsoft.com/office/drawing/2014/main" id="{9787AAC5-6F68-6451-5E54-9FF84E189D28}"/>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3" name="Rectangle 147">
                <a:extLst>
                  <a:ext uri="{FF2B5EF4-FFF2-40B4-BE49-F238E27FC236}">
                    <a16:creationId xmlns:a16="http://schemas.microsoft.com/office/drawing/2014/main" id="{3376D079-290D-3152-72B1-0956D645B54C}"/>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4" name="Rectangle 148">
                <a:extLst>
                  <a:ext uri="{FF2B5EF4-FFF2-40B4-BE49-F238E27FC236}">
                    <a16:creationId xmlns:a16="http://schemas.microsoft.com/office/drawing/2014/main" id="{E8369D5F-61FD-6379-BC23-78C04E90E8B5}"/>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5" name="Freeform 149">
                <a:extLst>
                  <a:ext uri="{FF2B5EF4-FFF2-40B4-BE49-F238E27FC236}">
                    <a16:creationId xmlns:a16="http://schemas.microsoft.com/office/drawing/2014/main" id="{474698E8-4832-20C1-D971-46830FE0F8DC}"/>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46" name="Freeform 150">
                <a:extLst>
                  <a:ext uri="{FF2B5EF4-FFF2-40B4-BE49-F238E27FC236}">
                    <a16:creationId xmlns:a16="http://schemas.microsoft.com/office/drawing/2014/main" id="{DE228384-D03F-1DD1-3241-880F8A675D4F}"/>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47" name="Freeform 151">
                <a:extLst>
                  <a:ext uri="{FF2B5EF4-FFF2-40B4-BE49-F238E27FC236}">
                    <a16:creationId xmlns:a16="http://schemas.microsoft.com/office/drawing/2014/main" id="{6F39789A-92E5-58CC-0D39-9FC19475CDB7}"/>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48" name="Oval 152">
                <a:extLst>
                  <a:ext uri="{FF2B5EF4-FFF2-40B4-BE49-F238E27FC236}">
                    <a16:creationId xmlns:a16="http://schemas.microsoft.com/office/drawing/2014/main" id="{45A0E8E3-3AA2-980F-0012-36DC2F6083BF}"/>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sp>
        <p:nvSpPr>
          <p:cNvPr id="4249" name="Rectangle 153">
            <a:extLst>
              <a:ext uri="{FF2B5EF4-FFF2-40B4-BE49-F238E27FC236}">
                <a16:creationId xmlns:a16="http://schemas.microsoft.com/office/drawing/2014/main" id="{473C4159-B38D-6F3A-4EF5-276BEB8BE787}"/>
              </a:ext>
            </a:extLst>
          </p:cNvPr>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250" name="Rectangle 154">
            <a:extLst>
              <a:ext uri="{FF2B5EF4-FFF2-40B4-BE49-F238E27FC236}">
                <a16:creationId xmlns:a16="http://schemas.microsoft.com/office/drawing/2014/main" id="{789CDBA9-5C69-CFB1-AA16-E448C3EF0A4C}"/>
              </a:ext>
            </a:extLst>
          </p:cNvPr>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4251" name="Rectangle 155">
            <a:extLst>
              <a:ext uri="{FF2B5EF4-FFF2-40B4-BE49-F238E27FC236}">
                <a16:creationId xmlns:a16="http://schemas.microsoft.com/office/drawing/2014/main" id="{2769DF3E-0396-4619-90D4-0CFC16DCC2A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4252" name="Rectangle 156">
            <a:extLst>
              <a:ext uri="{FF2B5EF4-FFF2-40B4-BE49-F238E27FC236}">
                <a16:creationId xmlns:a16="http://schemas.microsoft.com/office/drawing/2014/main" id="{9312983C-2270-0E26-423D-A30B923543E3}"/>
              </a:ext>
            </a:extLst>
          </p:cNvPr>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EA8100F5-E16E-4647-B641-BFF9C44C643D}" type="slidenum">
              <a:rPr lang="en-US" altLang="en-US"/>
              <a:pPr/>
              <a:t>‹#›</a:t>
            </a:fld>
            <a:endParaRPr lang="en-US" altLang="en-US"/>
          </a:p>
        </p:txBody>
      </p:sp>
      <p:sp>
        <p:nvSpPr>
          <p:cNvPr id="4253" name="Rectangle 157">
            <a:extLst>
              <a:ext uri="{FF2B5EF4-FFF2-40B4-BE49-F238E27FC236}">
                <a16:creationId xmlns:a16="http://schemas.microsoft.com/office/drawing/2014/main" id="{16B66033-7D37-7848-A49D-E41AFDCC0819}"/>
              </a:ext>
            </a:extLst>
          </p:cNvPr>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worldofquotes.com/author/Albert-Einstein/1/index.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340EB3F-4A5E-E304-330B-58D71CED90A7}"/>
              </a:ext>
            </a:extLst>
          </p:cNvPr>
          <p:cNvSpPr>
            <a:spLocks noGrp="1" noChangeArrowheads="1"/>
          </p:cNvSpPr>
          <p:nvPr>
            <p:ph type="ctrTitle"/>
          </p:nvPr>
        </p:nvSpPr>
        <p:spPr/>
        <p:txBody>
          <a:bodyPr/>
          <a:lstStyle/>
          <a:p>
            <a:r>
              <a:rPr lang="en-US" altLang="en-US"/>
              <a:t>America’s Great Disasters</a:t>
            </a:r>
          </a:p>
        </p:txBody>
      </p:sp>
      <p:sp>
        <p:nvSpPr>
          <p:cNvPr id="2051" name="Rectangle 3">
            <a:extLst>
              <a:ext uri="{FF2B5EF4-FFF2-40B4-BE49-F238E27FC236}">
                <a16:creationId xmlns:a16="http://schemas.microsoft.com/office/drawing/2014/main" id="{6D3ACDCF-3354-342F-B4A0-E28FBA490206}"/>
              </a:ext>
            </a:extLst>
          </p:cNvPr>
          <p:cNvSpPr>
            <a:spLocks noGrp="1" noChangeArrowheads="1"/>
          </p:cNvSpPr>
          <p:nvPr>
            <p:ph type="subTitle" idx="1"/>
          </p:nvPr>
        </p:nvSpPr>
        <p:spPr/>
        <p:txBody>
          <a:bodyPr/>
          <a:lstStyle/>
          <a:p>
            <a:r>
              <a:rPr lang="en-US" altLang="en-US"/>
              <a:t>Mr. Ryan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E59ABC3-D021-A591-779B-7B599E6E6669}"/>
              </a:ext>
            </a:extLst>
          </p:cNvPr>
          <p:cNvSpPr>
            <a:spLocks noGrp="1" noRot="1" noChangeArrowheads="1"/>
          </p:cNvSpPr>
          <p:nvPr>
            <p:ph type="title"/>
          </p:nvPr>
        </p:nvSpPr>
        <p:spPr/>
        <p:txBody>
          <a:bodyPr/>
          <a:lstStyle/>
          <a:p>
            <a:r>
              <a:rPr lang="en-US" altLang="en-US"/>
              <a:t>The Great Johnstown Flood</a:t>
            </a:r>
          </a:p>
        </p:txBody>
      </p:sp>
      <p:sp>
        <p:nvSpPr>
          <p:cNvPr id="14339" name="Rectangle 3">
            <a:extLst>
              <a:ext uri="{FF2B5EF4-FFF2-40B4-BE49-F238E27FC236}">
                <a16:creationId xmlns:a16="http://schemas.microsoft.com/office/drawing/2014/main" id="{976B4217-368A-9CF4-5F6A-12E12CAAC8C4}"/>
              </a:ext>
            </a:extLst>
          </p:cNvPr>
          <p:cNvSpPr>
            <a:spLocks noGrp="1" noRot="1" noChangeArrowheads="1"/>
          </p:cNvSpPr>
          <p:nvPr>
            <p:ph type="body" idx="1"/>
          </p:nvPr>
        </p:nvSpPr>
        <p:spPr/>
        <p:txBody>
          <a:bodyPr/>
          <a:lstStyle/>
          <a:p>
            <a:pPr>
              <a:lnSpc>
                <a:spcPct val="90000"/>
              </a:lnSpc>
            </a:pPr>
            <a:r>
              <a:rPr lang="en-US" altLang="en-US"/>
              <a:t>May 30, 1889    Johnstown PA</a:t>
            </a:r>
          </a:p>
          <a:p>
            <a:pPr>
              <a:lnSpc>
                <a:spcPct val="90000"/>
              </a:lnSpc>
            </a:pPr>
            <a:r>
              <a:rPr lang="en-US" altLang="en-US"/>
              <a:t>Johnstown, East Conemaugh, and Woodvale lived “downhill” of Lake Conemaugh, which had a dam built about 1850</a:t>
            </a:r>
          </a:p>
          <a:p>
            <a:pPr>
              <a:lnSpc>
                <a:spcPct val="90000"/>
              </a:lnSpc>
            </a:pPr>
            <a:r>
              <a:rPr lang="en-US" altLang="en-US"/>
              <a:t>The dam was 1000 feet long.  The lake was 500 acres and held 25 million tons of water</a:t>
            </a:r>
          </a:p>
          <a:p>
            <a:pPr>
              <a:lnSpc>
                <a:spcPct val="90000"/>
              </a:lnSpc>
            </a:pPr>
            <a:r>
              <a:rPr lang="en-US" altLang="en-US"/>
              <a:t>The lake wasn’t needed anymore to supply water to the canal because of the railroad built in 1854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CC4DC90-A751-16ED-F556-28E9B34939C0}"/>
              </a:ext>
            </a:extLst>
          </p:cNvPr>
          <p:cNvSpPr>
            <a:spLocks noGrp="1" noRot="1" noChangeArrowheads="1"/>
          </p:cNvSpPr>
          <p:nvPr>
            <p:ph type="title"/>
          </p:nvPr>
        </p:nvSpPr>
        <p:spPr/>
        <p:txBody>
          <a:bodyPr/>
          <a:lstStyle/>
          <a:p>
            <a:r>
              <a:rPr lang="en-US" altLang="en-US"/>
              <a:t>The Great Johnstown Flood</a:t>
            </a:r>
          </a:p>
        </p:txBody>
      </p:sp>
      <p:pic>
        <p:nvPicPr>
          <p:cNvPr id="17412" name="Picture 4">
            <a:extLst>
              <a:ext uri="{FF2B5EF4-FFF2-40B4-BE49-F238E27FC236}">
                <a16:creationId xmlns:a16="http://schemas.microsoft.com/office/drawing/2014/main" id="{17289FC7-DBA0-0C3D-63B0-841583EE7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4572000" cy="3735388"/>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a:extLst>
              <a:ext uri="{FF2B5EF4-FFF2-40B4-BE49-F238E27FC236}">
                <a16:creationId xmlns:a16="http://schemas.microsoft.com/office/drawing/2014/main" id="{8E03D9D4-4679-6588-B5E0-FB9AB4ECF57D}"/>
              </a:ext>
            </a:extLst>
          </p:cNvPr>
          <p:cNvSpPr txBox="1">
            <a:spLocks noChangeArrowheads="1"/>
          </p:cNvSpPr>
          <p:nvPr/>
        </p:nvSpPr>
        <p:spPr bwMode="auto">
          <a:xfrm>
            <a:off x="228600" y="5257800"/>
            <a:ext cx="8720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On May 30, with over 8 inches of rain that day, the dam broke and the wall of water</a:t>
            </a:r>
          </a:p>
          <a:p>
            <a:r>
              <a:rPr lang="en-US" altLang="en-US"/>
              <a:t>Raced downhill and destroyed 3 entire towns and killing over 2000.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EEEFC27-499D-BAB3-F30C-D471011AECF7}"/>
              </a:ext>
            </a:extLst>
          </p:cNvPr>
          <p:cNvSpPr>
            <a:spLocks noGrp="1" noRot="1" noChangeArrowheads="1"/>
          </p:cNvSpPr>
          <p:nvPr>
            <p:ph type="title"/>
          </p:nvPr>
        </p:nvSpPr>
        <p:spPr/>
        <p:txBody>
          <a:bodyPr/>
          <a:lstStyle/>
          <a:p>
            <a:r>
              <a:rPr lang="en-US" altLang="en-US"/>
              <a:t>The Great Johnstown Flood</a:t>
            </a:r>
          </a:p>
        </p:txBody>
      </p:sp>
      <p:sp>
        <p:nvSpPr>
          <p:cNvPr id="15365" name="AutoShape 5">
            <a:extLst>
              <a:ext uri="{FF2B5EF4-FFF2-40B4-BE49-F238E27FC236}">
                <a16:creationId xmlns:a16="http://schemas.microsoft.com/office/drawing/2014/main" id="{BF817B5C-1B4A-81DB-687F-C8DE5867E23C}"/>
              </a:ext>
            </a:extLst>
          </p:cNvPr>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7" name="AutoShape 7">
            <a:extLst>
              <a:ext uri="{FF2B5EF4-FFF2-40B4-BE49-F238E27FC236}">
                <a16:creationId xmlns:a16="http://schemas.microsoft.com/office/drawing/2014/main" id="{32B50403-DCF7-1E5E-5784-0566F855642E}"/>
              </a:ext>
            </a:extLst>
          </p:cNvPr>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9" name="AutoShape 9">
            <a:extLst>
              <a:ext uri="{FF2B5EF4-FFF2-40B4-BE49-F238E27FC236}">
                <a16:creationId xmlns:a16="http://schemas.microsoft.com/office/drawing/2014/main" id="{238403FB-B698-2734-89A0-37C7D0EEED3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71" name="AutoShape 11">
            <a:extLst>
              <a:ext uri="{FF2B5EF4-FFF2-40B4-BE49-F238E27FC236}">
                <a16:creationId xmlns:a16="http://schemas.microsoft.com/office/drawing/2014/main" id="{CDD24406-550A-BA3F-4768-0BBD4C50757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73" name="AutoShape 13">
            <a:extLst>
              <a:ext uri="{FF2B5EF4-FFF2-40B4-BE49-F238E27FC236}">
                <a16:creationId xmlns:a16="http://schemas.microsoft.com/office/drawing/2014/main" id="{D0163EFF-A7AB-FA71-BD4B-4BCE82BAC19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5374" name="Picture 14">
            <a:extLst>
              <a:ext uri="{FF2B5EF4-FFF2-40B4-BE49-F238E27FC236}">
                <a16:creationId xmlns:a16="http://schemas.microsoft.com/office/drawing/2014/main" id="{37E4BEF8-B842-8CB6-A784-C6CDB3954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4191000" cy="3184525"/>
          </a:xfrm>
          <a:prstGeom prst="rect">
            <a:avLst/>
          </a:prstGeom>
          <a:noFill/>
          <a:extLst>
            <a:ext uri="{909E8E84-426E-40DD-AFC4-6F175D3DCCD1}">
              <a14:hiddenFill xmlns:a14="http://schemas.microsoft.com/office/drawing/2010/main">
                <a:solidFill>
                  <a:srgbClr val="FFFFFF"/>
                </a:solidFill>
              </a14:hiddenFill>
            </a:ext>
          </a:extLst>
        </p:spPr>
      </p:pic>
      <p:pic>
        <p:nvPicPr>
          <p:cNvPr id="15375" name="Picture 15">
            <a:extLst>
              <a:ext uri="{FF2B5EF4-FFF2-40B4-BE49-F238E27FC236}">
                <a16:creationId xmlns:a16="http://schemas.microsoft.com/office/drawing/2014/main" id="{24975377-F1C2-7151-E33E-F1E177D60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024313"/>
            <a:ext cx="4419600" cy="2833687"/>
          </a:xfrm>
          <a:prstGeom prst="rect">
            <a:avLst/>
          </a:prstGeom>
          <a:noFill/>
          <a:extLst>
            <a:ext uri="{909E8E84-426E-40DD-AFC4-6F175D3DCCD1}">
              <a14:hiddenFill xmlns:a14="http://schemas.microsoft.com/office/drawing/2010/main">
                <a:solidFill>
                  <a:srgbClr val="FFFFFF"/>
                </a:solidFill>
              </a14:hiddenFill>
            </a:ext>
          </a:extLst>
        </p:spPr>
      </p:pic>
      <p:sp>
        <p:nvSpPr>
          <p:cNvPr id="15376" name="Text Box 16">
            <a:extLst>
              <a:ext uri="{FF2B5EF4-FFF2-40B4-BE49-F238E27FC236}">
                <a16:creationId xmlns:a16="http://schemas.microsoft.com/office/drawing/2014/main" id="{48055E96-6E3B-C401-B9B2-9822072D4006}"/>
              </a:ext>
            </a:extLst>
          </p:cNvPr>
          <p:cNvSpPr txBox="1">
            <a:spLocks noChangeArrowheads="1"/>
          </p:cNvSpPr>
          <p:nvPr/>
        </p:nvSpPr>
        <p:spPr bwMode="auto">
          <a:xfrm>
            <a:off x="4800600" y="1905000"/>
            <a:ext cx="413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Over 2000 people died in this Mill town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27BFC72-27DF-8E99-98B7-454BEF9F32DC}"/>
              </a:ext>
            </a:extLst>
          </p:cNvPr>
          <p:cNvSpPr>
            <a:spLocks noGrp="1" noRot="1" noChangeArrowheads="1"/>
          </p:cNvSpPr>
          <p:nvPr>
            <p:ph type="title"/>
          </p:nvPr>
        </p:nvSpPr>
        <p:spPr/>
        <p:txBody>
          <a:bodyPr/>
          <a:lstStyle/>
          <a:p>
            <a:r>
              <a:rPr lang="en-US" altLang="en-US"/>
              <a:t>The Great Johnstown Flood</a:t>
            </a:r>
          </a:p>
        </p:txBody>
      </p:sp>
      <p:pic>
        <p:nvPicPr>
          <p:cNvPr id="16388" name="Picture 4">
            <a:extLst>
              <a:ext uri="{FF2B5EF4-FFF2-40B4-BE49-F238E27FC236}">
                <a16:creationId xmlns:a16="http://schemas.microsoft.com/office/drawing/2014/main" id="{2A73A225-FF2D-13A7-CE9F-81A6DF6DA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6553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6389" name="Text Box 5">
            <a:extLst>
              <a:ext uri="{FF2B5EF4-FFF2-40B4-BE49-F238E27FC236}">
                <a16:creationId xmlns:a16="http://schemas.microsoft.com/office/drawing/2014/main" id="{0E067764-C270-EDA6-3427-B451F6DA7F08}"/>
              </a:ext>
            </a:extLst>
          </p:cNvPr>
          <p:cNvSpPr txBox="1">
            <a:spLocks noChangeArrowheads="1"/>
          </p:cNvSpPr>
          <p:nvPr/>
        </p:nvSpPr>
        <p:spPr bwMode="auto">
          <a:xfrm>
            <a:off x="457200" y="5486400"/>
            <a:ext cx="83804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Ironically, the railroad bridge was one of the few structures that with stood the</a:t>
            </a:r>
          </a:p>
          <a:p>
            <a:r>
              <a:rPr lang="en-US" altLang="en-US"/>
              <a:t>disaster.  Sorry to say, all the houses and trees that got stuck against the bridge </a:t>
            </a:r>
          </a:p>
          <a:p>
            <a:r>
              <a:rPr lang="en-US" altLang="en-US"/>
              <a:t>caught on fire and killed all those standing on the bridge for safety.  Because of </a:t>
            </a:r>
          </a:p>
          <a:p>
            <a:r>
              <a:rPr lang="en-US" altLang="en-US"/>
              <a:t>this disaster, all dams must now be inspected by the government.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CF7690B-D6B7-74E5-A39C-41B8D09648C6}"/>
              </a:ext>
            </a:extLst>
          </p:cNvPr>
          <p:cNvSpPr>
            <a:spLocks noGrp="1" noRot="1" noChangeArrowheads="1"/>
          </p:cNvSpPr>
          <p:nvPr>
            <p:ph type="title"/>
          </p:nvPr>
        </p:nvSpPr>
        <p:spPr/>
        <p:txBody>
          <a:bodyPr/>
          <a:lstStyle/>
          <a:p>
            <a:r>
              <a:rPr lang="en-US" altLang="en-US"/>
              <a:t>The Great Drought</a:t>
            </a:r>
          </a:p>
        </p:txBody>
      </p:sp>
      <p:sp>
        <p:nvSpPr>
          <p:cNvPr id="18435" name="Rectangle 3">
            <a:extLst>
              <a:ext uri="{FF2B5EF4-FFF2-40B4-BE49-F238E27FC236}">
                <a16:creationId xmlns:a16="http://schemas.microsoft.com/office/drawing/2014/main" id="{1DF89AF9-1181-2247-20FD-7C2E6C30F2E5}"/>
              </a:ext>
            </a:extLst>
          </p:cNvPr>
          <p:cNvSpPr>
            <a:spLocks noGrp="1" noRot="1" noChangeArrowheads="1"/>
          </p:cNvSpPr>
          <p:nvPr>
            <p:ph type="body" idx="1"/>
          </p:nvPr>
        </p:nvSpPr>
        <p:spPr/>
        <p:txBody>
          <a:bodyPr/>
          <a:lstStyle/>
          <a:p>
            <a:r>
              <a:rPr lang="en-US" altLang="en-US"/>
              <a:t>During the 1930’s (The Depression), there was little to no rain in the Mid-West</a:t>
            </a:r>
          </a:p>
          <a:p>
            <a:r>
              <a:rPr lang="en-US" altLang="en-US"/>
              <a:t>With no rain, trees (wind breaks) and over farming, the topsoil “blew away”</a:t>
            </a:r>
          </a:p>
          <a:p>
            <a:r>
              <a:rPr lang="en-US" altLang="en-US"/>
              <a:t>The Midwest was known as the Great Dustbowl</a:t>
            </a:r>
          </a:p>
          <a:p>
            <a:r>
              <a:rPr lang="en-US" altLang="en-US"/>
              <a:t>It forced many farmers to lose their farms and move to find work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CEDE8F-7DD8-0382-C06C-C570CF8BBB59}"/>
              </a:ext>
            </a:extLst>
          </p:cNvPr>
          <p:cNvSpPr>
            <a:spLocks noGrp="1" noRot="1" noChangeArrowheads="1"/>
          </p:cNvSpPr>
          <p:nvPr>
            <p:ph type="title"/>
          </p:nvPr>
        </p:nvSpPr>
        <p:spPr/>
        <p:txBody>
          <a:bodyPr/>
          <a:lstStyle/>
          <a:p>
            <a:r>
              <a:rPr lang="en-US" altLang="en-US"/>
              <a:t>The Great Drought</a:t>
            </a:r>
          </a:p>
        </p:txBody>
      </p:sp>
      <p:pic>
        <p:nvPicPr>
          <p:cNvPr id="19460" name="Picture 4">
            <a:extLst>
              <a:ext uri="{FF2B5EF4-FFF2-40B4-BE49-F238E27FC236}">
                <a16:creationId xmlns:a16="http://schemas.microsoft.com/office/drawing/2014/main" id="{0A929894-6F50-5F48-D0FA-CB870132D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3810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a:extLst>
              <a:ext uri="{FF2B5EF4-FFF2-40B4-BE49-F238E27FC236}">
                <a16:creationId xmlns:a16="http://schemas.microsoft.com/office/drawing/2014/main" id="{2B770831-DDD5-35D3-26D2-60F679A3E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962400"/>
            <a:ext cx="4838700" cy="2636838"/>
          </a:xfrm>
          <a:prstGeom prst="rect">
            <a:avLst/>
          </a:prstGeom>
          <a:noFill/>
          <a:extLst>
            <a:ext uri="{909E8E84-426E-40DD-AFC4-6F175D3DCCD1}">
              <a14:hiddenFill xmlns:a14="http://schemas.microsoft.com/office/drawing/2010/main">
                <a:solidFill>
                  <a:srgbClr val="FFFFFF"/>
                </a:solidFill>
              </a14:hiddenFill>
            </a:ext>
          </a:extLst>
        </p:spPr>
      </p:pic>
      <p:sp>
        <p:nvSpPr>
          <p:cNvPr id="19462" name="Text Box 6">
            <a:extLst>
              <a:ext uri="{FF2B5EF4-FFF2-40B4-BE49-F238E27FC236}">
                <a16:creationId xmlns:a16="http://schemas.microsoft.com/office/drawing/2014/main" id="{39BAB7C8-7070-741F-4CE2-4BA33EDBAB62}"/>
              </a:ext>
            </a:extLst>
          </p:cNvPr>
          <p:cNvSpPr txBox="1">
            <a:spLocks noChangeArrowheads="1"/>
          </p:cNvSpPr>
          <p:nvPr/>
        </p:nvSpPr>
        <p:spPr bwMode="auto">
          <a:xfrm>
            <a:off x="4800600" y="21336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Dust Storms caused by the</a:t>
            </a:r>
          </a:p>
          <a:p>
            <a:r>
              <a:rPr lang="en-US" altLang="en-US"/>
              <a:t>prairie wind and drought.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C36439C-D0A7-E4AE-D2DF-5BF3922D2049}"/>
              </a:ext>
            </a:extLst>
          </p:cNvPr>
          <p:cNvSpPr>
            <a:spLocks noGrp="1" noRot="1" noChangeArrowheads="1"/>
          </p:cNvSpPr>
          <p:nvPr>
            <p:ph type="title"/>
          </p:nvPr>
        </p:nvSpPr>
        <p:spPr/>
        <p:txBody>
          <a:bodyPr/>
          <a:lstStyle/>
          <a:p>
            <a:r>
              <a:rPr lang="en-US" altLang="en-US"/>
              <a:t>The Great Drought</a:t>
            </a:r>
          </a:p>
        </p:txBody>
      </p:sp>
      <p:pic>
        <p:nvPicPr>
          <p:cNvPr id="20484" name="Picture 4">
            <a:extLst>
              <a:ext uri="{FF2B5EF4-FFF2-40B4-BE49-F238E27FC236}">
                <a16:creationId xmlns:a16="http://schemas.microsoft.com/office/drawing/2014/main" id="{862CC01F-4DBF-2A1F-AF10-27A76CD6D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3962400" cy="3832225"/>
          </a:xfrm>
          <a:prstGeom prst="rect">
            <a:avLst/>
          </a:prstGeom>
          <a:noFill/>
          <a:extLst>
            <a:ext uri="{909E8E84-426E-40DD-AFC4-6F175D3DCCD1}">
              <a14:hiddenFill xmlns:a14="http://schemas.microsoft.com/office/drawing/2010/main">
                <a:solidFill>
                  <a:srgbClr val="FFFFFF"/>
                </a:solidFill>
              </a14:hiddenFill>
            </a:ext>
          </a:extLst>
        </p:spPr>
      </p:pic>
      <p:sp>
        <p:nvSpPr>
          <p:cNvPr id="20485" name="Text Box 5">
            <a:extLst>
              <a:ext uri="{FF2B5EF4-FFF2-40B4-BE49-F238E27FC236}">
                <a16:creationId xmlns:a16="http://schemas.microsoft.com/office/drawing/2014/main" id="{9A94B0FA-D0F8-3970-E657-6CD84CC89C25}"/>
              </a:ext>
            </a:extLst>
          </p:cNvPr>
          <p:cNvSpPr txBox="1">
            <a:spLocks noChangeArrowheads="1"/>
          </p:cNvSpPr>
          <p:nvPr/>
        </p:nvSpPr>
        <p:spPr bwMode="auto">
          <a:xfrm>
            <a:off x="5029200" y="2057400"/>
            <a:ext cx="336867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There was dust “everywhere” inside and outside, in your eyes, and in your mouth.  Many died from Dust Pneumonia  </a:t>
            </a:r>
          </a:p>
          <a:p>
            <a:endParaRPr lang="en-US" altLang="en-US"/>
          </a:p>
          <a:p>
            <a:r>
              <a:rPr lang="en-US" altLang="en-US"/>
              <a:t>Farmers were then taught how to conserve water, plant wind breaks and how not to destroy the top soil by planting different kinds of plants that help put nutrients into the soil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88C4E81-953F-BA86-4663-CEC36CEE626F}"/>
              </a:ext>
            </a:extLst>
          </p:cNvPr>
          <p:cNvSpPr>
            <a:spLocks noGrp="1" noRot="1" noChangeArrowheads="1"/>
          </p:cNvSpPr>
          <p:nvPr>
            <p:ph type="title"/>
          </p:nvPr>
        </p:nvSpPr>
        <p:spPr/>
        <p:txBody>
          <a:bodyPr/>
          <a:lstStyle/>
          <a:p>
            <a:r>
              <a:rPr lang="en-US" altLang="en-US"/>
              <a:t>Galveston Hurricane</a:t>
            </a:r>
          </a:p>
        </p:txBody>
      </p:sp>
      <p:sp>
        <p:nvSpPr>
          <p:cNvPr id="21507" name="Rectangle 3">
            <a:extLst>
              <a:ext uri="{FF2B5EF4-FFF2-40B4-BE49-F238E27FC236}">
                <a16:creationId xmlns:a16="http://schemas.microsoft.com/office/drawing/2014/main" id="{2FB96DE9-3E1B-A563-795D-83D284478C94}"/>
              </a:ext>
            </a:extLst>
          </p:cNvPr>
          <p:cNvSpPr>
            <a:spLocks noGrp="1" noRot="1" noChangeArrowheads="1"/>
          </p:cNvSpPr>
          <p:nvPr>
            <p:ph type="body" idx="1"/>
          </p:nvPr>
        </p:nvSpPr>
        <p:spPr/>
        <p:txBody>
          <a:bodyPr/>
          <a:lstStyle/>
          <a:p>
            <a:r>
              <a:rPr lang="en-US" altLang="en-US"/>
              <a:t>September 8, 1900</a:t>
            </a:r>
          </a:p>
          <a:p>
            <a:r>
              <a:rPr lang="en-US" altLang="en-US"/>
              <a:t>Winds were up to 150 miles per hour</a:t>
            </a:r>
          </a:p>
          <a:p>
            <a:r>
              <a:rPr lang="en-US" altLang="en-US"/>
              <a:t>Storm surge of over 16 feet</a:t>
            </a:r>
          </a:p>
          <a:p>
            <a:r>
              <a:rPr lang="en-US" altLang="en-US"/>
              <a:t>Over 6,000 people killed on Galveston Island</a:t>
            </a:r>
          </a:p>
          <a:p>
            <a:r>
              <a:rPr lang="en-US" altLang="en-US"/>
              <a:t>Another 6,000 were killed in Texas</a:t>
            </a:r>
          </a:p>
          <a:p>
            <a:r>
              <a:rPr lang="en-US" altLang="en-US"/>
              <a:t>Worst Hurricane ever to hit the USA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3BEAEB0-5151-E876-3A38-5A9D1984980A}"/>
              </a:ext>
            </a:extLst>
          </p:cNvPr>
          <p:cNvSpPr>
            <a:spLocks noGrp="1" noRot="1" noChangeArrowheads="1"/>
          </p:cNvSpPr>
          <p:nvPr>
            <p:ph type="title"/>
          </p:nvPr>
        </p:nvSpPr>
        <p:spPr/>
        <p:txBody>
          <a:bodyPr/>
          <a:lstStyle/>
          <a:p>
            <a:r>
              <a:rPr lang="en-US" altLang="en-US"/>
              <a:t>Galveston Hurricane</a:t>
            </a:r>
          </a:p>
        </p:txBody>
      </p:sp>
      <p:pic>
        <p:nvPicPr>
          <p:cNvPr id="22532" name="Picture 4">
            <a:extLst>
              <a:ext uri="{FF2B5EF4-FFF2-40B4-BE49-F238E27FC236}">
                <a16:creationId xmlns:a16="http://schemas.microsoft.com/office/drawing/2014/main" id="{D86C5D37-BB48-621E-DB66-2AEF77E83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3" y="1471613"/>
            <a:ext cx="5057775" cy="391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CA216AB-08C1-2419-0200-01CF2E71873C}"/>
              </a:ext>
            </a:extLst>
          </p:cNvPr>
          <p:cNvSpPr>
            <a:spLocks noGrp="1" noRot="1" noChangeArrowheads="1"/>
          </p:cNvSpPr>
          <p:nvPr>
            <p:ph type="title"/>
          </p:nvPr>
        </p:nvSpPr>
        <p:spPr/>
        <p:txBody>
          <a:bodyPr/>
          <a:lstStyle/>
          <a:p>
            <a:r>
              <a:rPr lang="en-US" altLang="en-US"/>
              <a:t>Galveston Hurricane</a:t>
            </a:r>
          </a:p>
        </p:txBody>
      </p:sp>
      <p:sp>
        <p:nvSpPr>
          <p:cNvPr id="23555" name="Rectangle 3">
            <a:extLst>
              <a:ext uri="{FF2B5EF4-FFF2-40B4-BE49-F238E27FC236}">
                <a16:creationId xmlns:a16="http://schemas.microsoft.com/office/drawing/2014/main" id="{9DF375A0-31BA-8CD6-7987-9B712081E2B9}"/>
              </a:ext>
            </a:extLst>
          </p:cNvPr>
          <p:cNvSpPr>
            <a:spLocks noGrp="1" noRot="1" noChangeArrowheads="1"/>
          </p:cNvSpPr>
          <p:nvPr>
            <p:ph type="body" idx="1"/>
          </p:nvPr>
        </p:nvSpPr>
        <p:spPr/>
        <p:txBody>
          <a:bodyPr/>
          <a:lstStyle/>
          <a:p>
            <a:endParaRPr lang="en-GB" altLang="en-US"/>
          </a:p>
        </p:txBody>
      </p:sp>
      <p:pic>
        <p:nvPicPr>
          <p:cNvPr id="23556" name="Picture 4">
            <a:extLst>
              <a:ext uri="{FF2B5EF4-FFF2-40B4-BE49-F238E27FC236}">
                <a16:creationId xmlns:a16="http://schemas.microsoft.com/office/drawing/2014/main" id="{4D5736A5-18A6-E88D-3C96-2A6655671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191000" cy="3243263"/>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a:extLst>
              <a:ext uri="{FF2B5EF4-FFF2-40B4-BE49-F238E27FC236}">
                <a16:creationId xmlns:a16="http://schemas.microsoft.com/office/drawing/2014/main" id="{2259EABB-A3DF-0F32-8D1A-9C277F5EF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111500"/>
            <a:ext cx="4386263" cy="347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F1F01F9-ACEE-E357-26B3-410555DC2FC6}"/>
              </a:ext>
            </a:extLst>
          </p:cNvPr>
          <p:cNvSpPr>
            <a:spLocks noGrp="1" noRot="1" noChangeArrowheads="1"/>
          </p:cNvSpPr>
          <p:nvPr>
            <p:ph type="title"/>
          </p:nvPr>
        </p:nvSpPr>
        <p:spPr/>
        <p:txBody>
          <a:bodyPr/>
          <a:lstStyle/>
          <a:p>
            <a:r>
              <a:rPr lang="en-US" altLang="en-US"/>
              <a:t>Great Disasters</a:t>
            </a:r>
          </a:p>
        </p:txBody>
      </p:sp>
      <p:sp>
        <p:nvSpPr>
          <p:cNvPr id="6147" name="Rectangle 3">
            <a:extLst>
              <a:ext uri="{FF2B5EF4-FFF2-40B4-BE49-F238E27FC236}">
                <a16:creationId xmlns:a16="http://schemas.microsoft.com/office/drawing/2014/main" id="{BDD99F36-B339-743A-50A0-7D140A6EF7A6}"/>
              </a:ext>
            </a:extLst>
          </p:cNvPr>
          <p:cNvSpPr>
            <a:spLocks noGrp="1" noRot="1" noChangeArrowheads="1"/>
          </p:cNvSpPr>
          <p:nvPr>
            <p:ph type="body" idx="1"/>
          </p:nvPr>
        </p:nvSpPr>
        <p:spPr>
          <a:xfrm>
            <a:off x="152400" y="1600200"/>
            <a:ext cx="8763000" cy="4498975"/>
          </a:xfrm>
        </p:spPr>
        <p:txBody>
          <a:bodyPr/>
          <a:lstStyle/>
          <a:p>
            <a:pPr>
              <a:lnSpc>
                <a:spcPct val="90000"/>
              </a:lnSpc>
            </a:pPr>
            <a:r>
              <a:rPr lang="en-US" altLang="en-US"/>
              <a:t>Many terrible things have happened to America and her citizens</a:t>
            </a:r>
          </a:p>
          <a:p>
            <a:pPr>
              <a:lnSpc>
                <a:spcPct val="90000"/>
              </a:lnSpc>
            </a:pPr>
            <a:r>
              <a:rPr lang="en-US" altLang="en-US"/>
              <a:t>Floods, Hurricanes, Fires, Blizzards, Explosions, Diseases</a:t>
            </a:r>
          </a:p>
          <a:p>
            <a:pPr>
              <a:lnSpc>
                <a:spcPct val="90000"/>
              </a:lnSpc>
            </a:pPr>
            <a:r>
              <a:rPr lang="en-US" altLang="en-US"/>
              <a:t>Causes death, injuries, loss of homes, money, jobs, communities, friendships</a:t>
            </a:r>
          </a:p>
          <a:p>
            <a:pPr>
              <a:lnSpc>
                <a:spcPct val="90000"/>
              </a:lnSpc>
            </a:pPr>
            <a:r>
              <a:rPr lang="en-US" altLang="en-US"/>
              <a:t>But many good things arise too! Safety laws, sense of community &amp; accomplishment, new inventions/technology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05D3CC3-C466-74BD-C9D4-F3849FB4474B}"/>
              </a:ext>
            </a:extLst>
          </p:cNvPr>
          <p:cNvSpPr>
            <a:spLocks noGrp="1" noRot="1" noChangeArrowheads="1"/>
          </p:cNvSpPr>
          <p:nvPr>
            <p:ph type="title"/>
          </p:nvPr>
        </p:nvSpPr>
        <p:spPr/>
        <p:txBody>
          <a:bodyPr/>
          <a:lstStyle/>
          <a:p>
            <a:r>
              <a:rPr lang="en-US" altLang="en-US"/>
              <a:t>Galveston Hurricane</a:t>
            </a:r>
          </a:p>
        </p:txBody>
      </p:sp>
      <p:pic>
        <p:nvPicPr>
          <p:cNvPr id="24580" name="Picture 4">
            <a:extLst>
              <a:ext uri="{FF2B5EF4-FFF2-40B4-BE49-F238E27FC236}">
                <a16:creationId xmlns:a16="http://schemas.microsoft.com/office/drawing/2014/main" id="{DED744D2-F02F-B68A-62DC-A97C0A275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5567363" cy="4006850"/>
          </a:xfrm>
          <a:prstGeom prst="rect">
            <a:avLst/>
          </a:prstGeom>
          <a:noFill/>
          <a:extLst>
            <a:ext uri="{909E8E84-426E-40DD-AFC4-6F175D3DCCD1}">
              <a14:hiddenFill xmlns:a14="http://schemas.microsoft.com/office/drawing/2010/main">
                <a:solidFill>
                  <a:srgbClr val="FFFFFF"/>
                </a:solidFill>
              </a14:hiddenFill>
            </a:ext>
          </a:extLst>
        </p:spPr>
      </p:pic>
      <p:sp>
        <p:nvSpPr>
          <p:cNvPr id="24582" name="Text Box 6">
            <a:extLst>
              <a:ext uri="{FF2B5EF4-FFF2-40B4-BE49-F238E27FC236}">
                <a16:creationId xmlns:a16="http://schemas.microsoft.com/office/drawing/2014/main" id="{05103232-09CC-D803-C823-5B3C124D39AD}"/>
              </a:ext>
            </a:extLst>
          </p:cNvPr>
          <p:cNvSpPr txBox="1">
            <a:spLocks noChangeArrowheads="1"/>
          </p:cNvSpPr>
          <p:nvPr/>
        </p:nvSpPr>
        <p:spPr bwMode="auto">
          <a:xfrm>
            <a:off x="1431925" y="5899150"/>
            <a:ext cx="6707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Now the city has a sea wall, better building codes and is actually</a:t>
            </a:r>
          </a:p>
          <a:p>
            <a:r>
              <a:rPr lang="en-US" altLang="en-US"/>
              <a:t>raised up the entire city by putting sand under buildings!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C82039E-4577-9208-8E94-29EB32BADDD9}"/>
              </a:ext>
            </a:extLst>
          </p:cNvPr>
          <p:cNvSpPr>
            <a:spLocks noGrp="1" noRot="1" noChangeArrowheads="1"/>
          </p:cNvSpPr>
          <p:nvPr>
            <p:ph type="title"/>
          </p:nvPr>
        </p:nvSpPr>
        <p:spPr/>
        <p:txBody>
          <a:bodyPr/>
          <a:lstStyle/>
          <a:p>
            <a:r>
              <a:rPr lang="en-US" altLang="en-US"/>
              <a:t>Blizzard of 1888</a:t>
            </a:r>
          </a:p>
        </p:txBody>
      </p:sp>
      <p:sp>
        <p:nvSpPr>
          <p:cNvPr id="25603" name="Rectangle 3">
            <a:extLst>
              <a:ext uri="{FF2B5EF4-FFF2-40B4-BE49-F238E27FC236}">
                <a16:creationId xmlns:a16="http://schemas.microsoft.com/office/drawing/2014/main" id="{819FCB23-969E-2DA4-E237-048D2F4AF22C}"/>
              </a:ext>
            </a:extLst>
          </p:cNvPr>
          <p:cNvSpPr>
            <a:spLocks noGrp="1" noRot="1" noChangeArrowheads="1"/>
          </p:cNvSpPr>
          <p:nvPr>
            <p:ph type="body" idx="1"/>
          </p:nvPr>
        </p:nvSpPr>
        <p:spPr/>
        <p:txBody>
          <a:bodyPr/>
          <a:lstStyle/>
          <a:p>
            <a:pPr>
              <a:lnSpc>
                <a:spcPct val="90000"/>
              </a:lnSpc>
            </a:pPr>
            <a:r>
              <a:rPr lang="en-US" altLang="en-US"/>
              <a:t>March 11, 1888</a:t>
            </a:r>
          </a:p>
          <a:p>
            <a:pPr>
              <a:lnSpc>
                <a:spcPct val="90000"/>
              </a:lnSpc>
            </a:pPr>
            <a:r>
              <a:rPr lang="en-US" altLang="en-US"/>
              <a:t>New England states were pounded with freezing temperatures, 70 mph winds and massive amounts of snow</a:t>
            </a:r>
          </a:p>
          <a:p>
            <a:pPr>
              <a:lnSpc>
                <a:spcPct val="90000"/>
              </a:lnSpc>
            </a:pPr>
            <a:r>
              <a:rPr lang="en-US" altLang="en-US"/>
              <a:t>Snow Drifts over 30 feet high</a:t>
            </a:r>
          </a:p>
          <a:p>
            <a:pPr>
              <a:lnSpc>
                <a:spcPct val="90000"/>
              </a:lnSpc>
            </a:pPr>
            <a:r>
              <a:rPr lang="en-US" altLang="en-US"/>
              <a:t>Still snow in JULY!!!</a:t>
            </a:r>
          </a:p>
          <a:p>
            <a:pPr>
              <a:lnSpc>
                <a:spcPct val="90000"/>
              </a:lnSpc>
            </a:pPr>
            <a:r>
              <a:rPr lang="en-US" altLang="en-US"/>
              <a:t>Destroyed telegraph, telephone, electric poles and stopped all trains (including food and coal trains)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6A6316B-D1CA-EC6C-506A-40C4FA5A438B}"/>
              </a:ext>
            </a:extLst>
          </p:cNvPr>
          <p:cNvSpPr>
            <a:spLocks noGrp="1" noRot="1" noChangeArrowheads="1"/>
          </p:cNvSpPr>
          <p:nvPr>
            <p:ph type="title"/>
          </p:nvPr>
        </p:nvSpPr>
        <p:spPr/>
        <p:txBody>
          <a:bodyPr/>
          <a:lstStyle/>
          <a:p>
            <a:r>
              <a:rPr lang="en-US" altLang="en-US"/>
              <a:t>Blizzard of 1888</a:t>
            </a:r>
          </a:p>
        </p:txBody>
      </p:sp>
      <p:pic>
        <p:nvPicPr>
          <p:cNvPr id="26628" name="Picture 4">
            <a:extLst>
              <a:ext uri="{FF2B5EF4-FFF2-40B4-BE49-F238E27FC236}">
                <a16:creationId xmlns:a16="http://schemas.microsoft.com/office/drawing/2014/main" id="{0DA926C1-D834-1DB8-5AF3-98B71488B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543425" cy="3216275"/>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a:extLst>
              <a:ext uri="{FF2B5EF4-FFF2-40B4-BE49-F238E27FC236}">
                <a16:creationId xmlns:a16="http://schemas.microsoft.com/office/drawing/2014/main" id="{0C7DE537-8A6C-0231-FEE0-A2F324D05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76400"/>
            <a:ext cx="3657600" cy="4224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9199D1F-86B6-65F7-B973-23679E3D43CF}"/>
              </a:ext>
            </a:extLst>
          </p:cNvPr>
          <p:cNvSpPr>
            <a:spLocks noGrp="1" noRot="1" noChangeArrowheads="1"/>
          </p:cNvSpPr>
          <p:nvPr>
            <p:ph type="title"/>
          </p:nvPr>
        </p:nvSpPr>
        <p:spPr/>
        <p:txBody>
          <a:bodyPr/>
          <a:lstStyle/>
          <a:p>
            <a:r>
              <a:rPr lang="en-US" altLang="en-US"/>
              <a:t>Blizzard of 1888</a:t>
            </a:r>
          </a:p>
        </p:txBody>
      </p:sp>
      <p:pic>
        <p:nvPicPr>
          <p:cNvPr id="27652" name="Picture 4">
            <a:extLst>
              <a:ext uri="{FF2B5EF4-FFF2-40B4-BE49-F238E27FC236}">
                <a16:creationId xmlns:a16="http://schemas.microsoft.com/office/drawing/2014/main" id="{9CF1DD05-3026-DFEE-B0DB-FE23DEFEB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4572000" cy="2700338"/>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a:extLst>
              <a:ext uri="{FF2B5EF4-FFF2-40B4-BE49-F238E27FC236}">
                <a16:creationId xmlns:a16="http://schemas.microsoft.com/office/drawing/2014/main" id="{E4C364A5-8F0B-6218-ACBD-91E567DEE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2563"/>
          <a:stretch>
            <a:fillRect/>
          </a:stretch>
        </p:blipFill>
        <p:spPr bwMode="auto">
          <a:xfrm>
            <a:off x="4419600" y="3048000"/>
            <a:ext cx="4457700" cy="3546475"/>
          </a:xfrm>
          <a:prstGeom prst="rect">
            <a:avLst/>
          </a:prstGeom>
          <a:noFill/>
          <a:extLst>
            <a:ext uri="{909E8E84-426E-40DD-AFC4-6F175D3DCCD1}">
              <a14:hiddenFill xmlns:a14="http://schemas.microsoft.com/office/drawing/2010/main">
                <a:solidFill>
                  <a:srgbClr val="FFFFFF"/>
                </a:solidFill>
              </a14:hiddenFill>
            </a:ext>
          </a:extLst>
        </p:spPr>
      </p:pic>
      <p:sp>
        <p:nvSpPr>
          <p:cNvPr id="27654" name="Text Box 6">
            <a:extLst>
              <a:ext uri="{FF2B5EF4-FFF2-40B4-BE49-F238E27FC236}">
                <a16:creationId xmlns:a16="http://schemas.microsoft.com/office/drawing/2014/main" id="{738B8FEE-C98B-21A7-291E-F9F204549622}"/>
              </a:ext>
            </a:extLst>
          </p:cNvPr>
          <p:cNvSpPr txBox="1">
            <a:spLocks noChangeArrowheads="1"/>
          </p:cNvSpPr>
          <p:nvPr/>
        </p:nvSpPr>
        <p:spPr bwMode="auto">
          <a:xfrm>
            <a:off x="228600" y="4724400"/>
            <a:ext cx="41560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Because of the Blizzard, NYC and many</a:t>
            </a:r>
          </a:p>
          <a:p>
            <a:r>
              <a:rPr lang="en-US" altLang="en-US"/>
              <a:t>other cities put electric and telephone</a:t>
            </a:r>
          </a:p>
          <a:p>
            <a:r>
              <a:rPr lang="en-US" altLang="en-US"/>
              <a:t>cables underground.  They also built</a:t>
            </a:r>
          </a:p>
          <a:p>
            <a:r>
              <a:rPr lang="en-US" altLang="en-US"/>
              <a:t>the subway underground too!</a:t>
            </a:r>
          </a:p>
        </p:txBody>
      </p:sp>
      <p:sp>
        <p:nvSpPr>
          <p:cNvPr id="27655" name="Text Box 7">
            <a:extLst>
              <a:ext uri="{FF2B5EF4-FFF2-40B4-BE49-F238E27FC236}">
                <a16:creationId xmlns:a16="http://schemas.microsoft.com/office/drawing/2014/main" id="{6F2DA57B-695A-4E36-2AF5-C7AD96E888BF}"/>
              </a:ext>
            </a:extLst>
          </p:cNvPr>
          <p:cNvSpPr txBox="1">
            <a:spLocks noChangeArrowheads="1"/>
          </p:cNvSpPr>
          <p:nvPr/>
        </p:nvSpPr>
        <p:spPr bwMode="auto">
          <a:xfrm>
            <a:off x="5562600" y="1828800"/>
            <a:ext cx="2789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You had to shovel out the</a:t>
            </a:r>
          </a:p>
          <a:p>
            <a:r>
              <a:rPr lang="en-US" altLang="en-US"/>
              <a:t>Street!!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3CF7DAE-925B-C845-463C-7BDA800794A7}"/>
              </a:ext>
            </a:extLst>
          </p:cNvPr>
          <p:cNvSpPr>
            <a:spLocks noGrp="1" noRot="1" noChangeArrowheads="1"/>
          </p:cNvSpPr>
          <p:nvPr>
            <p:ph type="title"/>
          </p:nvPr>
        </p:nvSpPr>
        <p:spPr/>
        <p:txBody>
          <a:bodyPr/>
          <a:lstStyle/>
          <a:p>
            <a:r>
              <a:rPr lang="en-US" altLang="en-US"/>
              <a:t>Influenza Pandemic of 1918</a:t>
            </a:r>
          </a:p>
        </p:txBody>
      </p:sp>
      <p:sp>
        <p:nvSpPr>
          <p:cNvPr id="28675" name="Rectangle 3">
            <a:extLst>
              <a:ext uri="{FF2B5EF4-FFF2-40B4-BE49-F238E27FC236}">
                <a16:creationId xmlns:a16="http://schemas.microsoft.com/office/drawing/2014/main" id="{DA730BAF-207E-EF0D-CED3-A0786B7A17C1}"/>
              </a:ext>
            </a:extLst>
          </p:cNvPr>
          <p:cNvSpPr>
            <a:spLocks noGrp="1" noRot="1" noChangeArrowheads="1"/>
          </p:cNvSpPr>
          <p:nvPr>
            <p:ph type="body" idx="1"/>
          </p:nvPr>
        </p:nvSpPr>
        <p:spPr>
          <a:xfrm>
            <a:off x="301625" y="1600200"/>
            <a:ext cx="8842375" cy="4498975"/>
          </a:xfrm>
        </p:spPr>
        <p:txBody>
          <a:bodyPr/>
          <a:lstStyle/>
          <a:p>
            <a:r>
              <a:rPr lang="en-US" altLang="en-US"/>
              <a:t>This “flu” killed 23 million world wide…500,000 in the United States</a:t>
            </a:r>
          </a:p>
          <a:p>
            <a:endParaRPr lang="en-US" altLang="en-US"/>
          </a:p>
          <a:p>
            <a:r>
              <a:rPr lang="en-US" altLang="en-US"/>
              <a:t>Avian flu (today) is similar to 1918, but it does pass human to human like it did in 1918</a:t>
            </a:r>
          </a:p>
          <a:p>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6C56829-45FA-0E3B-B448-71BD8D8B04EB}"/>
              </a:ext>
            </a:extLst>
          </p:cNvPr>
          <p:cNvSpPr>
            <a:spLocks noGrp="1" noRot="1" noChangeArrowheads="1"/>
          </p:cNvSpPr>
          <p:nvPr>
            <p:ph type="title"/>
          </p:nvPr>
        </p:nvSpPr>
        <p:spPr/>
        <p:txBody>
          <a:bodyPr/>
          <a:lstStyle/>
          <a:p>
            <a:r>
              <a:rPr lang="en-US" altLang="en-US"/>
              <a:t>Influenza Pandemic of 1918</a:t>
            </a:r>
          </a:p>
        </p:txBody>
      </p:sp>
      <p:pic>
        <p:nvPicPr>
          <p:cNvPr id="29700" name="Picture 4">
            <a:extLst>
              <a:ext uri="{FF2B5EF4-FFF2-40B4-BE49-F238E27FC236}">
                <a16:creationId xmlns:a16="http://schemas.microsoft.com/office/drawing/2014/main" id="{59B534B6-1861-94B9-CAC8-5739783CD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37338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a:extLst>
              <a:ext uri="{FF2B5EF4-FFF2-40B4-BE49-F238E27FC236}">
                <a16:creationId xmlns:a16="http://schemas.microsoft.com/office/drawing/2014/main" id="{BB21646E-3980-0DB6-5E6A-C91A099EA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048000"/>
            <a:ext cx="4876800" cy="3627438"/>
          </a:xfrm>
          <a:prstGeom prst="rect">
            <a:avLst/>
          </a:prstGeom>
          <a:noFill/>
          <a:extLst>
            <a:ext uri="{909E8E84-426E-40DD-AFC4-6F175D3DCCD1}">
              <a14:hiddenFill xmlns:a14="http://schemas.microsoft.com/office/drawing/2010/main">
                <a:solidFill>
                  <a:srgbClr val="FFFFFF"/>
                </a:solidFill>
              </a14:hiddenFill>
            </a:ext>
          </a:extLst>
        </p:spPr>
      </p:pic>
      <p:sp>
        <p:nvSpPr>
          <p:cNvPr id="29702" name="Text Box 6">
            <a:extLst>
              <a:ext uri="{FF2B5EF4-FFF2-40B4-BE49-F238E27FC236}">
                <a16:creationId xmlns:a16="http://schemas.microsoft.com/office/drawing/2014/main" id="{ED740C52-C6AD-9CC1-D7F9-487E6CEAF842}"/>
              </a:ext>
            </a:extLst>
          </p:cNvPr>
          <p:cNvSpPr txBox="1">
            <a:spLocks noChangeArrowheads="1"/>
          </p:cNvSpPr>
          <p:nvPr/>
        </p:nvSpPr>
        <p:spPr bwMode="auto">
          <a:xfrm>
            <a:off x="457200" y="4267200"/>
            <a:ext cx="278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Emergency Tent Hospital </a:t>
            </a:r>
          </a:p>
        </p:txBody>
      </p:sp>
      <p:sp>
        <p:nvSpPr>
          <p:cNvPr id="29703" name="Text Box 7">
            <a:extLst>
              <a:ext uri="{FF2B5EF4-FFF2-40B4-BE49-F238E27FC236}">
                <a16:creationId xmlns:a16="http://schemas.microsoft.com/office/drawing/2014/main" id="{B168D3DF-8B72-A36A-8651-CB9C5DDA3880}"/>
              </a:ext>
            </a:extLst>
          </p:cNvPr>
          <p:cNvSpPr txBox="1">
            <a:spLocks noChangeArrowheads="1"/>
          </p:cNvSpPr>
          <p:nvPr/>
        </p:nvSpPr>
        <p:spPr bwMode="auto">
          <a:xfrm>
            <a:off x="212725" y="4832350"/>
            <a:ext cx="3638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This disaster led to the creation of</a:t>
            </a:r>
          </a:p>
          <a:p>
            <a:r>
              <a:rPr lang="en-US" altLang="en-US"/>
              <a:t>the Center for Disease Control</a:t>
            </a:r>
          </a:p>
          <a:p>
            <a:r>
              <a:rPr lang="en-US" altLang="en-US"/>
              <a:t>(CDC).  They hire scientists to </a:t>
            </a:r>
          </a:p>
          <a:p>
            <a:r>
              <a:rPr lang="en-US" altLang="en-US"/>
              <a:t>cure diseases.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626FC83-102A-5809-8523-D6522684C667}"/>
              </a:ext>
            </a:extLst>
          </p:cNvPr>
          <p:cNvSpPr>
            <a:spLocks noGrp="1" noRot="1" noChangeArrowheads="1"/>
          </p:cNvSpPr>
          <p:nvPr>
            <p:ph type="title"/>
          </p:nvPr>
        </p:nvSpPr>
        <p:spPr/>
        <p:txBody>
          <a:bodyPr/>
          <a:lstStyle/>
          <a:p>
            <a:r>
              <a:rPr lang="en-US" altLang="en-US"/>
              <a:t>The San Francisco Earthquake</a:t>
            </a:r>
          </a:p>
        </p:txBody>
      </p:sp>
      <p:sp>
        <p:nvSpPr>
          <p:cNvPr id="30723" name="Rectangle 3">
            <a:extLst>
              <a:ext uri="{FF2B5EF4-FFF2-40B4-BE49-F238E27FC236}">
                <a16:creationId xmlns:a16="http://schemas.microsoft.com/office/drawing/2014/main" id="{139192A9-2D76-F11E-676A-E91F8FC4EF3D}"/>
              </a:ext>
            </a:extLst>
          </p:cNvPr>
          <p:cNvSpPr>
            <a:spLocks noGrp="1" noRot="1" noChangeArrowheads="1"/>
          </p:cNvSpPr>
          <p:nvPr>
            <p:ph type="body" idx="1"/>
          </p:nvPr>
        </p:nvSpPr>
        <p:spPr/>
        <p:txBody>
          <a:bodyPr/>
          <a:lstStyle/>
          <a:p>
            <a:r>
              <a:rPr lang="en-US" altLang="en-US"/>
              <a:t>April 18</a:t>
            </a:r>
            <a:r>
              <a:rPr lang="en-US" altLang="en-US" baseline="30000"/>
              <a:t>th</a:t>
            </a:r>
            <a:r>
              <a:rPr lang="en-US" altLang="en-US"/>
              <a:t> 1906 San Francisco CA</a:t>
            </a:r>
          </a:p>
          <a:p>
            <a:r>
              <a:rPr lang="en-US" altLang="en-US"/>
              <a:t>Earthquake lasted only one minute</a:t>
            </a:r>
          </a:p>
          <a:p>
            <a:r>
              <a:rPr lang="en-US" altLang="en-US"/>
              <a:t>Fires broke out afterwards because of broken gas pipes and down electric wires</a:t>
            </a:r>
          </a:p>
          <a:p>
            <a:r>
              <a:rPr lang="en-US" altLang="en-US"/>
              <a:t>City burned for 3 days because of no water because all the water mains were broken</a:t>
            </a:r>
          </a:p>
          <a:p>
            <a:r>
              <a:rPr lang="en-US" altLang="en-US"/>
              <a:t>2/3 of San Francisco was destroyed…it was home to over 400,000 people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6C8E776-24BD-33BC-F2B7-84478E574E62}"/>
              </a:ext>
            </a:extLst>
          </p:cNvPr>
          <p:cNvSpPr>
            <a:spLocks noGrp="1" noRot="1" noChangeArrowheads="1"/>
          </p:cNvSpPr>
          <p:nvPr>
            <p:ph type="title"/>
          </p:nvPr>
        </p:nvSpPr>
        <p:spPr/>
        <p:txBody>
          <a:bodyPr/>
          <a:lstStyle/>
          <a:p>
            <a:r>
              <a:rPr lang="en-US" altLang="en-US"/>
              <a:t>The San Francisco Earthquake</a:t>
            </a:r>
          </a:p>
        </p:txBody>
      </p:sp>
      <p:pic>
        <p:nvPicPr>
          <p:cNvPr id="31748" name="Picture 4">
            <a:extLst>
              <a:ext uri="{FF2B5EF4-FFF2-40B4-BE49-F238E27FC236}">
                <a16:creationId xmlns:a16="http://schemas.microsoft.com/office/drawing/2014/main" id="{516A5947-1B84-0802-9363-E514DE466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9172575"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2EA2A44-8B7C-18F1-7D3A-82CD07F13F30}"/>
              </a:ext>
            </a:extLst>
          </p:cNvPr>
          <p:cNvSpPr>
            <a:spLocks noGrp="1" noRot="1" noChangeArrowheads="1"/>
          </p:cNvSpPr>
          <p:nvPr>
            <p:ph type="title"/>
          </p:nvPr>
        </p:nvSpPr>
        <p:spPr/>
        <p:txBody>
          <a:bodyPr/>
          <a:lstStyle/>
          <a:p>
            <a:r>
              <a:rPr lang="en-US" altLang="en-US"/>
              <a:t>The San Francisco Earthquake</a:t>
            </a:r>
          </a:p>
        </p:txBody>
      </p:sp>
      <p:pic>
        <p:nvPicPr>
          <p:cNvPr id="32772" name="Picture 4">
            <a:extLst>
              <a:ext uri="{FF2B5EF4-FFF2-40B4-BE49-F238E27FC236}">
                <a16:creationId xmlns:a16="http://schemas.microsoft.com/office/drawing/2014/main" id="{4C0A7D70-5AB9-7708-1728-5C18613CC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4800600" cy="3843338"/>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a:extLst>
              <a:ext uri="{FF2B5EF4-FFF2-40B4-BE49-F238E27FC236}">
                <a16:creationId xmlns:a16="http://schemas.microsoft.com/office/drawing/2014/main" id="{8A522E2A-7560-0D2F-FA64-4DF6335E8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05175"/>
            <a:ext cx="5029200" cy="355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1559E74-2D54-5280-89B3-401106DB5834}"/>
              </a:ext>
            </a:extLst>
          </p:cNvPr>
          <p:cNvSpPr>
            <a:spLocks noGrp="1" noRot="1" noChangeArrowheads="1"/>
          </p:cNvSpPr>
          <p:nvPr>
            <p:ph type="title"/>
          </p:nvPr>
        </p:nvSpPr>
        <p:spPr/>
        <p:txBody>
          <a:bodyPr/>
          <a:lstStyle/>
          <a:p>
            <a:r>
              <a:rPr lang="en-US" altLang="en-US"/>
              <a:t>The San Francisco Earthquake</a:t>
            </a:r>
          </a:p>
        </p:txBody>
      </p:sp>
      <p:pic>
        <p:nvPicPr>
          <p:cNvPr id="33796" name="Picture 4">
            <a:extLst>
              <a:ext uri="{FF2B5EF4-FFF2-40B4-BE49-F238E27FC236}">
                <a16:creationId xmlns:a16="http://schemas.microsoft.com/office/drawing/2014/main" id="{1E4AA269-559A-563D-6AC0-C691D7E94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8191500" cy="266223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a:extLst>
              <a:ext uri="{FF2B5EF4-FFF2-40B4-BE49-F238E27FC236}">
                <a16:creationId xmlns:a16="http://schemas.microsoft.com/office/drawing/2014/main" id="{FA8BFCCF-2115-5916-FC1F-AED62C60F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148" b="31036"/>
          <a:stretch>
            <a:fillRect/>
          </a:stretch>
        </p:blipFill>
        <p:spPr bwMode="auto">
          <a:xfrm>
            <a:off x="228600" y="3962400"/>
            <a:ext cx="3962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33799" name="Text Box 7">
            <a:extLst>
              <a:ext uri="{FF2B5EF4-FFF2-40B4-BE49-F238E27FC236}">
                <a16:creationId xmlns:a16="http://schemas.microsoft.com/office/drawing/2014/main" id="{BD498CA3-AD00-0C4E-7C1B-80BAA4604258}"/>
              </a:ext>
            </a:extLst>
          </p:cNvPr>
          <p:cNvSpPr txBox="1">
            <a:spLocks noChangeArrowheads="1"/>
          </p:cNvSpPr>
          <p:nvPr/>
        </p:nvSpPr>
        <p:spPr bwMode="auto">
          <a:xfrm>
            <a:off x="5257800" y="4876800"/>
            <a:ext cx="30289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Now, California has some of</a:t>
            </a:r>
          </a:p>
          <a:p>
            <a:r>
              <a:rPr lang="en-US" altLang="en-US"/>
              <a:t>the strongest building codes</a:t>
            </a:r>
          </a:p>
          <a:p>
            <a:r>
              <a:rPr lang="en-US" altLang="en-US"/>
              <a:t>in the United States.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BB421D9-81A7-0287-0DC3-FE1E98A4A257}"/>
              </a:ext>
            </a:extLst>
          </p:cNvPr>
          <p:cNvSpPr>
            <a:spLocks noGrp="1" noRot="1" noChangeArrowheads="1"/>
          </p:cNvSpPr>
          <p:nvPr>
            <p:ph type="title"/>
          </p:nvPr>
        </p:nvSpPr>
        <p:spPr/>
        <p:txBody>
          <a:bodyPr/>
          <a:lstStyle/>
          <a:p>
            <a:r>
              <a:rPr lang="en-US" altLang="en-US"/>
              <a:t>Sultana Explosion</a:t>
            </a:r>
          </a:p>
        </p:txBody>
      </p:sp>
      <p:sp>
        <p:nvSpPr>
          <p:cNvPr id="7171" name="Rectangle 3">
            <a:extLst>
              <a:ext uri="{FF2B5EF4-FFF2-40B4-BE49-F238E27FC236}">
                <a16:creationId xmlns:a16="http://schemas.microsoft.com/office/drawing/2014/main" id="{5B7E9020-4584-ECBB-B879-A0024EF6D75F}"/>
              </a:ext>
            </a:extLst>
          </p:cNvPr>
          <p:cNvSpPr>
            <a:spLocks noGrp="1" noRot="1" noChangeArrowheads="1"/>
          </p:cNvSpPr>
          <p:nvPr>
            <p:ph type="body" idx="1"/>
          </p:nvPr>
        </p:nvSpPr>
        <p:spPr/>
        <p:txBody>
          <a:bodyPr/>
          <a:lstStyle/>
          <a:p>
            <a:r>
              <a:rPr lang="en-US" altLang="en-US"/>
              <a:t>Largest maritime disaster</a:t>
            </a:r>
          </a:p>
          <a:p>
            <a:r>
              <a:rPr lang="en-US" altLang="en-US"/>
              <a:t>April 1865 on the Mississippi River near Memphis TN</a:t>
            </a:r>
          </a:p>
          <a:p>
            <a:r>
              <a:rPr lang="en-US" altLang="en-US"/>
              <a:t>Civil War POW’s were crammed onto the 260 ft. steamboat Sultana to go to the North for their freedom at the end of the war</a:t>
            </a:r>
          </a:p>
          <a:p>
            <a:r>
              <a:rPr lang="en-US" altLang="en-US"/>
              <a:t>Ship meant to hold 376 passengers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A0A889C-BACB-41A8-A15A-8FFB5524A056}"/>
              </a:ext>
            </a:extLst>
          </p:cNvPr>
          <p:cNvSpPr>
            <a:spLocks noGrp="1" noRot="1" noChangeArrowheads="1"/>
          </p:cNvSpPr>
          <p:nvPr>
            <p:ph type="title"/>
          </p:nvPr>
        </p:nvSpPr>
        <p:spPr/>
        <p:txBody>
          <a:bodyPr/>
          <a:lstStyle/>
          <a:p>
            <a:r>
              <a:rPr lang="en-US" altLang="en-US"/>
              <a:t>The Wisconsin Forest Fire</a:t>
            </a:r>
          </a:p>
        </p:txBody>
      </p:sp>
      <p:sp>
        <p:nvSpPr>
          <p:cNvPr id="34819" name="Rectangle 3">
            <a:extLst>
              <a:ext uri="{FF2B5EF4-FFF2-40B4-BE49-F238E27FC236}">
                <a16:creationId xmlns:a16="http://schemas.microsoft.com/office/drawing/2014/main" id="{00FEF0DB-6E09-410F-72F2-565718F40D5F}"/>
              </a:ext>
            </a:extLst>
          </p:cNvPr>
          <p:cNvSpPr>
            <a:spLocks noGrp="1" noRot="1" noChangeArrowheads="1"/>
          </p:cNvSpPr>
          <p:nvPr>
            <p:ph type="body" idx="1"/>
          </p:nvPr>
        </p:nvSpPr>
        <p:spPr/>
        <p:txBody>
          <a:bodyPr/>
          <a:lstStyle/>
          <a:p>
            <a:r>
              <a:rPr lang="en-US" altLang="en-US"/>
              <a:t>October 8, 1871  Peshtigo, Wisconsin</a:t>
            </a:r>
          </a:p>
          <a:p>
            <a:r>
              <a:rPr lang="en-US" altLang="en-US"/>
              <a:t>Lumber Mill Town</a:t>
            </a:r>
          </a:p>
          <a:p>
            <a:r>
              <a:rPr lang="en-US" altLang="en-US"/>
              <a:t>Cause: Piles of debris and tree roots were on fire</a:t>
            </a:r>
          </a:p>
          <a:p>
            <a:r>
              <a:rPr lang="en-US" altLang="en-US"/>
              <a:t>Destroyed entire town and killed over 800 people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B4B8395-2F7A-0186-A2E0-E1902E7F5677}"/>
              </a:ext>
            </a:extLst>
          </p:cNvPr>
          <p:cNvSpPr>
            <a:spLocks noGrp="1" noRot="1" noChangeArrowheads="1"/>
          </p:cNvSpPr>
          <p:nvPr>
            <p:ph type="title"/>
          </p:nvPr>
        </p:nvSpPr>
        <p:spPr/>
        <p:txBody>
          <a:bodyPr/>
          <a:lstStyle/>
          <a:p>
            <a:r>
              <a:rPr lang="en-US" altLang="en-US"/>
              <a:t>The Wisconsin Forest Fire</a:t>
            </a:r>
          </a:p>
        </p:txBody>
      </p:sp>
      <p:pic>
        <p:nvPicPr>
          <p:cNvPr id="35844" name="Picture 4">
            <a:extLst>
              <a:ext uri="{FF2B5EF4-FFF2-40B4-BE49-F238E27FC236}">
                <a16:creationId xmlns:a16="http://schemas.microsoft.com/office/drawing/2014/main" id="{4E7224AB-C0EB-6F9D-5B1D-09D5097F3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191000" cy="3017838"/>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a:extLst>
              <a:ext uri="{FF2B5EF4-FFF2-40B4-BE49-F238E27FC236}">
                <a16:creationId xmlns:a16="http://schemas.microsoft.com/office/drawing/2014/main" id="{85C9200B-72F1-4FEA-2470-2F9498A27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5200"/>
            <a:ext cx="4252913" cy="319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80AA389-A486-497F-AE1A-B575E8C08363}"/>
              </a:ext>
            </a:extLst>
          </p:cNvPr>
          <p:cNvSpPr>
            <a:spLocks noGrp="1" noRot="1" noChangeArrowheads="1"/>
          </p:cNvSpPr>
          <p:nvPr>
            <p:ph type="title"/>
          </p:nvPr>
        </p:nvSpPr>
        <p:spPr/>
        <p:txBody>
          <a:bodyPr/>
          <a:lstStyle/>
          <a:p>
            <a:r>
              <a:rPr lang="en-US" altLang="en-US"/>
              <a:t>The Wisconsin Forest Fire</a:t>
            </a:r>
          </a:p>
        </p:txBody>
      </p:sp>
      <p:pic>
        <p:nvPicPr>
          <p:cNvPr id="36868" name="Picture 4">
            <a:extLst>
              <a:ext uri="{FF2B5EF4-FFF2-40B4-BE49-F238E27FC236}">
                <a16:creationId xmlns:a16="http://schemas.microsoft.com/office/drawing/2014/main" id="{E302A2DD-E0CA-ECF7-6A29-9E6B34C83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6019800" cy="4087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8E1DF28-2986-EB40-06CE-22295D99B202}"/>
              </a:ext>
            </a:extLst>
          </p:cNvPr>
          <p:cNvSpPr>
            <a:spLocks noGrp="1" noRot="1" noChangeArrowheads="1"/>
          </p:cNvSpPr>
          <p:nvPr>
            <p:ph type="title"/>
          </p:nvPr>
        </p:nvSpPr>
        <p:spPr/>
        <p:txBody>
          <a:bodyPr/>
          <a:lstStyle/>
          <a:p>
            <a:r>
              <a:rPr lang="en-US" altLang="en-US" sz="4000"/>
              <a:t>October 8</a:t>
            </a:r>
            <a:r>
              <a:rPr lang="en-US" altLang="en-US" sz="4000" baseline="30000"/>
              <a:t>th</a:t>
            </a:r>
            <a:r>
              <a:rPr lang="en-US" altLang="en-US" sz="4000"/>
              <a:t> 1871</a:t>
            </a:r>
            <a:br>
              <a:rPr lang="en-US" altLang="en-US" sz="4000"/>
            </a:br>
            <a:r>
              <a:rPr lang="en-US" altLang="en-US" sz="4000"/>
              <a:t>Another disaster is smoldering…</a:t>
            </a:r>
          </a:p>
        </p:txBody>
      </p:sp>
      <p:sp>
        <p:nvSpPr>
          <p:cNvPr id="37891" name="Rectangle 3">
            <a:extLst>
              <a:ext uri="{FF2B5EF4-FFF2-40B4-BE49-F238E27FC236}">
                <a16:creationId xmlns:a16="http://schemas.microsoft.com/office/drawing/2014/main" id="{AF5F08CE-0823-78A0-BAA0-7924DC6EAAB3}"/>
              </a:ext>
            </a:extLst>
          </p:cNvPr>
          <p:cNvSpPr>
            <a:spLocks noGrp="1" noRot="1" noChangeArrowheads="1"/>
          </p:cNvSpPr>
          <p:nvPr>
            <p:ph type="body" idx="1"/>
          </p:nvPr>
        </p:nvSpPr>
        <p:spPr/>
        <p:txBody>
          <a:bodyPr/>
          <a:lstStyle/>
          <a:p>
            <a:r>
              <a:rPr lang="en-US" altLang="en-US"/>
              <a:t>Not many people knew about the Wisconsin Forest Fire because of another event that night “stole” the headlines…</a:t>
            </a:r>
          </a:p>
        </p:txBody>
      </p:sp>
      <p:pic>
        <p:nvPicPr>
          <p:cNvPr id="37892" name="Picture 4">
            <a:extLst>
              <a:ext uri="{FF2B5EF4-FFF2-40B4-BE49-F238E27FC236}">
                <a16:creationId xmlns:a16="http://schemas.microsoft.com/office/drawing/2014/main" id="{62F53FD8-0CDC-BEA1-C621-A7E97F373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57600"/>
            <a:ext cx="2125663"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4DDC664-5FB8-A995-E22C-AE5549B423AA}"/>
              </a:ext>
            </a:extLst>
          </p:cNvPr>
          <p:cNvSpPr>
            <a:spLocks noGrp="1" noRot="1" noChangeArrowheads="1"/>
          </p:cNvSpPr>
          <p:nvPr>
            <p:ph type="title"/>
          </p:nvPr>
        </p:nvSpPr>
        <p:spPr/>
        <p:txBody>
          <a:bodyPr/>
          <a:lstStyle/>
          <a:p>
            <a:r>
              <a:rPr lang="en-US" altLang="en-US"/>
              <a:t>The Great Chicago Fire of 1871</a:t>
            </a:r>
          </a:p>
        </p:txBody>
      </p:sp>
      <p:pic>
        <p:nvPicPr>
          <p:cNvPr id="38917" name="Picture 5">
            <a:extLst>
              <a:ext uri="{FF2B5EF4-FFF2-40B4-BE49-F238E27FC236}">
                <a16:creationId xmlns:a16="http://schemas.microsoft.com/office/drawing/2014/main" id="{9D475317-5C60-3916-2A05-6C8FFE5DF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6191250" cy="4197350"/>
          </a:xfrm>
          <a:prstGeom prst="rect">
            <a:avLst/>
          </a:prstGeom>
          <a:noFill/>
          <a:extLst>
            <a:ext uri="{909E8E84-426E-40DD-AFC4-6F175D3DCCD1}">
              <a14:hiddenFill xmlns:a14="http://schemas.microsoft.com/office/drawing/2010/main">
                <a:solidFill>
                  <a:srgbClr val="FFFFFF"/>
                </a:solidFill>
              </a14:hiddenFill>
            </a:ext>
          </a:extLst>
        </p:spPr>
      </p:pic>
      <p:sp>
        <p:nvSpPr>
          <p:cNvPr id="38918" name="Rectangle 6">
            <a:extLst>
              <a:ext uri="{FF2B5EF4-FFF2-40B4-BE49-F238E27FC236}">
                <a16:creationId xmlns:a16="http://schemas.microsoft.com/office/drawing/2014/main" id="{5D4AAC82-5FAD-DC8E-C772-B8B9997E6817}"/>
              </a:ext>
            </a:extLst>
          </p:cNvPr>
          <p:cNvSpPr>
            <a:spLocks noChangeArrowheads="1"/>
          </p:cNvSpPr>
          <p:nvPr/>
        </p:nvSpPr>
        <p:spPr bwMode="auto">
          <a:xfrm>
            <a:off x="2133600" y="5638800"/>
            <a:ext cx="513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effectLst>
                  <a:outerShdw blurRad="38100" dist="38100" dir="2700000" algn="tl">
                    <a:srgbClr val="000000"/>
                  </a:outerShdw>
                </a:effectLst>
              </a:rPr>
              <a:t>In the middle of difficulty lies opportunity.</a:t>
            </a:r>
            <a:r>
              <a:rPr lang="en-US" altLang="en-US">
                <a:effectLst>
                  <a:outerShdw blurRad="38100" dist="38100" dir="2700000" algn="tl">
                    <a:srgbClr val="000000"/>
                  </a:outerShdw>
                </a:effectLst>
              </a:rPr>
              <a:t> </a:t>
            </a:r>
            <a:br>
              <a:rPr lang="en-US" altLang="en-US">
                <a:effectLst>
                  <a:outerShdw blurRad="38100" dist="38100" dir="2700000" algn="tl">
                    <a:srgbClr val="000000"/>
                  </a:outerShdw>
                </a:effectLst>
              </a:rPr>
            </a:br>
            <a:r>
              <a:rPr lang="en-US" altLang="en-US">
                <a:effectLst>
                  <a:outerShdw blurRad="38100" dist="38100" dir="2700000" algn="tl">
                    <a:srgbClr val="000000"/>
                  </a:outerShdw>
                </a:effectLst>
              </a:rPr>
              <a:t>Author: </a:t>
            </a:r>
            <a:r>
              <a:rPr lang="en-US" altLang="en-US" u="sng">
                <a:effectLst>
                  <a:outerShdw blurRad="38100" dist="38100" dir="2700000" algn="tl">
                    <a:srgbClr val="000000"/>
                  </a:outerShdw>
                </a:effectLst>
                <a:hlinkClick r:id="rId4"/>
              </a:rPr>
              <a:t>Albert Einstein</a:t>
            </a:r>
            <a:endParaRPr lang="en-US" altLang="en-US" u="sng">
              <a:effectLst>
                <a:outerShdw blurRad="38100" dist="38100" dir="2700000" algn="tl">
                  <a:srgbClr val="000000"/>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69564CB-E842-955C-1ECD-76AAE165CDFA}"/>
              </a:ext>
            </a:extLst>
          </p:cNvPr>
          <p:cNvSpPr>
            <a:spLocks noGrp="1" noRot="1" noChangeArrowheads="1"/>
          </p:cNvSpPr>
          <p:nvPr>
            <p:ph type="title"/>
          </p:nvPr>
        </p:nvSpPr>
        <p:spPr/>
        <p:txBody>
          <a:bodyPr/>
          <a:lstStyle/>
          <a:p>
            <a:r>
              <a:rPr lang="en-US" altLang="en-US"/>
              <a:t>The Great Chicago Fire of 1871</a:t>
            </a:r>
          </a:p>
        </p:txBody>
      </p:sp>
      <p:sp>
        <p:nvSpPr>
          <p:cNvPr id="39939" name="Rectangle 3">
            <a:extLst>
              <a:ext uri="{FF2B5EF4-FFF2-40B4-BE49-F238E27FC236}">
                <a16:creationId xmlns:a16="http://schemas.microsoft.com/office/drawing/2014/main" id="{DF715CAF-EC7C-3A5F-A080-FE8BD4CF4338}"/>
              </a:ext>
            </a:extLst>
          </p:cNvPr>
          <p:cNvSpPr>
            <a:spLocks noGrp="1" noRot="1" noChangeArrowheads="1"/>
          </p:cNvSpPr>
          <p:nvPr>
            <p:ph type="body" idx="1"/>
          </p:nvPr>
        </p:nvSpPr>
        <p:spPr/>
        <p:txBody>
          <a:bodyPr/>
          <a:lstStyle/>
          <a:p>
            <a:pPr>
              <a:lnSpc>
                <a:spcPct val="90000"/>
              </a:lnSpc>
            </a:pPr>
            <a:r>
              <a:rPr lang="en-US" altLang="en-US"/>
              <a:t>We are going to read </a:t>
            </a:r>
            <a:r>
              <a:rPr lang="en-US" altLang="en-US" u="sng"/>
              <a:t>The Great Fire</a:t>
            </a:r>
            <a:r>
              <a:rPr lang="en-US" altLang="en-US"/>
              <a:t> by Jim Murphy.</a:t>
            </a:r>
          </a:p>
          <a:p>
            <a:pPr>
              <a:lnSpc>
                <a:spcPct val="90000"/>
              </a:lnSpc>
            </a:pPr>
            <a:r>
              <a:rPr lang="en-US" altLang="en-US"/>
              <a:t>This was a great disaster, but it also showed the heroism and determination Americans had to survive and rebuild.</a:t>
            </a:r>
          </a:p>
          <a:p>
            <a:pPr>
              <a:lnSpc>
                <a:spcPct val="90000"/>
              </a:lnSpc>
            </a:pPr>
            <a:r>
              <a:rPr lang="en-US" altLang="en-US"/>
              <a:t>Every disaster always made our country safer by creating new safety laws…notice how many of the disasters were almost 100 years ago!</a:t>
            </a:r>
          </a:p>
          <a:p>
            <a:pPr>
              <a:lnSpc>
                <a:spcPct val="90000"/>
              </a:lnSpc>
            </a:pPr>
            <a:endParaRPr lang="en-US" altLang="en-US" u="sng"/>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a:extLst>
              <a:ext uri="{FF2B5EF4-FFF2-40B4-BE49-F238E27FC236}">
                <a16:creationId xmlns:a16="http://schemas.microsoft.com/office/drawing/2014/main" id="{3990AA24-4E4C-F24A-0081-347A551D6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a:extLst>
              <a:ext uri="{FF2B5EF4-FFF2-40B4-BE49-F238E27FC236}">
                <a16:creationId xmlns:a16="http://schemas.microsoft.com/office/drawing/2014/main" id="{B70448AB-4E12-5BB7-A100-5E4DFA55B3FE}"/>
              </a:ext>
            </a:extLst>
          </p:cNvPr>
          <p:cNvSpPr>
            <a:spLocks noGrp="1" noRot="1" noChangeArrowheads="1"/>
          </p:cNvSpPr>
          <p:nvPr>
            <p:ph type="title"/>
          </p:nvPr>
        </p:nvSpPr>
        <p:spPr/>
        <p:txBody>
          <a:bodyPr/>
          <a:lstStyle/>
          <a:p>
            <a:r>
              <a:rPr lang="en-US" altLang="en-US"/>
              <a:t>“A City Ready to Burn”</a:t>
            </a:r>
          </a:p>
        </p:txBody>
      </p:sp>
      <p:sp>
        <p:nvSpPr>
          <p:cNvPr id="41987" name="Rectangle 3">
            <a:extLst>
              <a:ext uri="{FF2B5EF4-FFF2-40B4-BE49-F238E27FC236}">
                <a16:creationId xmlns:a16="http://schemas.microsoft.com/office/drawing/2014/main" id="{25FC9D35-3842-6502-3DF3-BD2D81892DDA}"/>
              </a:ext>
            </a:extLst>
          </p:cNvPr>
          <p:cNvSpPr>
            <a:spLocks noGrp="1" noRot="1" noChangeArrowheads="1"/>
          </p:cNvSpPr>
          <p:nvPr>
            <p:ph type="body" idx="1"/>
          </p:nvPr>
        </p:nvSpPr>
        <p:spPr/>
        <p:txBody>
          <a:bodyPr/>
          <a:lstStyle/>
          <a:p>
            <a:r>
              <a:rPr lang="en-US" altLang="en-US"/>
              <a:t>What do you think it means?</a:t>
            </a:r>
          </a:p>
          <a:p>
            <a:r>
              <a:rPr lang="en-US" altLang="en-US"/>
              <a:t>Does the title really mean fire?</a:t>
            </a:r>
          </a:p>
          <a:p>
            <a:r>
              <a:rPr lang="en-US" altLang="en-US"/>
              <a:t>What would make a city “ready” to burn?</a:t>
            </a:r>
          </a:p>
          <a:p>
            <a:r>
              <a:rPr lang="en-US" altLang="en-US"/>
              <a:t>Practice inferring and predicting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CF11ACBF-1BEE-F307-0BD3-A44260CAE2E1}"/>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latin typeface="Arial" panose="020B0604020202020204" pitchFamily="34" charset="0"/>
                <a:cs typeface="Arial" panose="020B0604020202020204" pitchFamily="34" charset="0"/>
              </a:rPr>
              <a:t>This powerpoint was kindly donated to </a:t>
            </a:r>
            <a:r>
              <a:rPr lang="en-GB" altLang="en-US" sz="2400">
                <a:latin typeface="Arial" panose="020B0604020202020204" pitchFamily="34" charset="0"/>
                <a:cs typeface="Arial" panose="020B0604020202020204" pitchFamily="34" charset="0"/>
                <a:hlinkClick r:id="rId3"/>
              </a:rPr>
              <a:t>www.worldofteaching.com</a:t>
            </a:r>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hlinkClick r:id="rId3"/>
              </a:rPr>
              <a:t>http://www.worldofteaching.com</a:t>
            </a:r>
            <a:r>
              <a:rPr lang="en-GB" altLang="en-US" sz="2400">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a:extLst>
              <a:ext uri="{FF2B5EF4-FFF2-40B4-BE49-F238E27FC236}">
                <a16:creationId xmlns:a16="http://schemas.microsoft.com/office/drawing/2014/main" id="{38D44A12-46F9-A0C2-CDBA-059ECA12C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867400" cy="4406900"/>
          </a:xfrm>
          <a:prstGeom prst="rect">
            <a:avLst/>
          </a:prstGeom>
          <a:noFill/>
          <a:extLst>
            <a:ext uri="{909E8E84-426E-40DD-AFC4-6F175D3DCCD1}">
              <a14:hiddenFill xmlns:a14="http://schemas.microsoft.com/office/drawing/2010/main">
                <a:solidFill>
                  <a:srgbClr val="FFFFFF"/>
                </a:solidFill>
              </a14:hiddenFill>
            </a:ext>
          </a:extLst>
        </p:spPr>
      </p:pic>
      <p:sp>
        <p:nvSpPr>
          <p:cNvPr id="9223" name="Text Box 7">
            <a:extLst>
              <a:ext uri="{FF2B5EF4-FFF2-40B4-BE49-F238E27FC236}">
                <a16:creationId xmlns:a16="http://schemas.microsoft.com/office/drawing/2014/main" id="{13F18C9A-6C38-58AC-8D59-1DA10118049E}"/>
              </a:ext>
            </a:extLst>
          </p:cNvPr>
          <p:cNvSpPr txBox="1">
            <a:spLocks noChangeArrowheads="1"/>
          </p:cNvSpPr>
          <p:nvPr/>
        </p:nvSpPr>
        <p:spPr bwMode="auto">
          <a:xfrm>
            <a:off x="3124200" y="533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t>USS Sultana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DFB547E-FD69-64C4-2D24-C6DCAFF5849E}"/>
              </a:ext>
            </a:extLst>
          </p:cNvPr>
          <p:cNvSpPr>
            <a:spLocks noGrp="1" noRot="1" noChangeArrowheads="1"/>
          </p:cNvSpPr>
          <p:nvPr>
            <p:ph type="title"/>
          </p:nvPr>
        </p:nvSpPr>
        <p:spPr/>
        <p:txBody>
          <a:bodyPr/>
          <a:lstStyle/>
          <a:p>
            <a:r>
              <a:rPr lang="en-US" altLang="en-US"/>
              <a:t>Sultana</a:t>
            </a:r>
          </a:p>
        </p:txBody>
      </p:sp>
      <p:sp>
        <p:nvSpPr>
          <p:cNvPr id="8195" name="Rectangle 3">
            <a:extLst>
              <a:ext uri="{FF2B5EF4-FFF2-40B4-BE49-F238E27FC236}">
                <a16:creationId xmlns:a16="http://schemas.microsoft.com/office/drawing/2014/main" id="{7C737494-FCFF-4515-4363-3C1F44F0F93D}"/>
              </a:ext>
            </a:extLst>
          </p:cNvPr>
          <p:cNvSpPr>
            <a:spLocks noGrp="1" noRot="1" noChangeArrowheads="1"/>
          </p:cNvSpPr>
          <p:nvPr>
            <p:ph type="body" idx="1"/>
          </p:nvPr>
        </p:nvSpPr>
        <p:spPr>
          <a:xfrm>
            <a:off x="301625" y="1600200"/>
            <a:ext cx="7318375" cy="4498975"/>
          </a:xfrm>
        </p:spPr>
        <p:txBody>
          <a:bodyPr/>
          <a:lstStyle/>
          <a:p>
            <a:pPr>
              <a:lnSpc>
                <a:spcPct val="90000"/>
              </a:lnSpc>
            </a:pPr>
            <a:r>
              <a:rPr lang="en-US" altLang="en-US" sz="2800"/>
              <a:t>Govt. paid $5.00 per person, so Captain Mason put almost 3000 people plus animals and cargo on boat</a:t>
            </a:r>
          </a:p>
          <a:p>
            <a:pPr>
              <a:lnSpc>
                <a:spcPct val="90000"/>
              </a:lnSpc>
            </a:pPr>
            <a:r>
              <a:rPr lang="en-US" altLang="en-US" sz="2800"/>
              <a:t>Boilers exploded killing many and setting the ship on fire</a:t>
            </a:r>
          </a:p>
          <a:p>
            <a:pPr>
              <a:lnSpc>
                <a:spcPct val="90000"/>
              </a:lnSpc>
            </a:pPr>
            <a:r>
              <a:rPr lang="en-US" altLang="en-US" sz="2800"/>
              <a:t>Because of poor records, nobody knows how many died: estimate 2300-3000</a:t>
            </a:r>
          </a:p>
          <a:p>
            <a:pPr>
              <a:lnSpc>
                <a:spcPct val="90000"/>
              </a:lnSpc>
            </a:pPr>
            <a:r>
              <a:rPr lang="en-US" altLang="en-US" sz="2800"/>
              <a:t>Not famous because the Civil War just ended and President Lincoln was killed too!</a:t>
            </a:r>
          </a:p>
        </p:txBody>
      </p:sp>
      <p:pic>
        <p:nvPicPr>
          <p:cNvPr id="8196" name="Picture 4">
            <a:extLst>
              <a:ext uri="{FF2B5EF4-FFF2-40B4-BE49-F238E27FC236}">
                <a16:creationId xmlns:a16="http://schemas.microsoft.com/office/drawing/2014/main" id="{E8AEF5AE-72D9-1C06-AB78-37A3C62A2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200" y="0"/>
            <a:ext cx="1574800" cy="1819275"/>
          </a:xfrm>
          <a:prstGeom prst="rect">
            <a:avLst/>
          </a:prstGeom>
          <a:noFill/>
          <a:extLst>
            <a:ext uri="{909E8E84-426E-40DD-AFC4-6F175D3DCCD1}">
              <a14:hiddenFill xmlns:a14="http://schemas.microsoft.com/office/drawing/2010/main">
                <a:solidFill>
                  <a:srgbClr val="FFFFFF"/>
                </a:solidFill>
              </a14:hiddenFill>
            </a:ext>
          </a:extLst>
        </p:spPr>
      </p:pic>
      <p:sp>
        <p:nvSpPr>
          <p:cNvPr id="8197" name="Text Box 5">
            <a:extLst>
              <a:ext uri="{FF2B5EF4-FFF2-40B4-BE49-F238E27FC236}">
                <a16:creationId xmlns:a16="http://schemas.microsoft.com/office/drawing/2014/main" id="{6522DD41-F4A7-6E88-B9F6-C739A6432612}"/>
              </a:ext>
            </a:extLst>
          </p:cNvPr>
          <p:cNvSpPr txBox="1">
            <a:spLocks noChangeArrowheads="1"/>
          </p:cNvSpPr>
          <p:nvPr/>
        </p:nvSpPr>
        <p:spPr bwMode="auto">
          <a:xfrm>
            <a:off x="7478713" y="1828800"/>
            <a:ext cx="1665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Captain Mason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2A21873-1CFC-8312-E1F1-8658EF043A93}"/>
              </a:ext>
            </a:extLst>
          </p:cNvPr>
          <p:cNvSpPr>
            <a:spLocks noGrp="1" noRot="1" noChangeArrowheads="1"/>
          </p:cNvSpPr>
          <p:nvPr>
            <p:ph type="title"/>
          </p:nvPr>
        </p:nvSpPr>
        <p:spPr/>
        <p:txBody>
          <a:bodyPr/>
          <a:lstStyle/>
          <a:p>
            <a:r>
              <a:rPr lang="en-US" altLang="en-US"/>
              <a:t>The General Slocum Disaster</a:t>
            </a:r>
          </a:p>
        </p:txBody>
      </p:sp>
      <p:sp>
        <p:nvSpPr>
          <p:cNvPr id="10243" name="Rectangle 3">
            <a:extLst>
              <a:ext uri="{FF2B5EF4-FFF2-40B4-BE49-F238E27FC236}">
                <a16:creationId xmlns:a16="http://schemas.microsoft.com/office/drawing/2014/main" id="{29942E26-10D2-E6BD-0C54-FDC2F611C99A}"/>
              </a:ext>
            </a:extLst>
          </p:cNvPr>
          <p:cNvSpPr>
            <a:spLocks noGrp="1" noRot="1" noChangeArrowheads="1"/>
          </p:cNvSpPr>
          <p:nvPr>
            <p:ph type="body" idx="1"/>
          </p:nvPr>
        </p:nvSpPr>
        <p:spPr/>
        <p:txBody>
          <a:bodyPr/>
          <a:lstStyle/>
          <a:p>
            <a:r>
              <a:rPr lang="en-US" altLang="en-US"/>
              <a:t>Steamboat out of NYC on June 15, 1904 for a church picnic on the East River</a:t>
            </a:r>
          </a:p>
          <a:p>
            <a:r>
              <a:rPr lang="en-US" altLang="en-US"/>
              <a:t>Over 1300 on board, ship meant to hold less than ½ of that</a:t>
            </a:r>
          </a:p>
          <a:p>
            <a:r>
              <a:rPr lang="en-US" altLang="en-US"/>
              <a:t>Teen saw the fire and told the captain, but was ignored</a:t>
            </a:r>
          </a:p>
          <a:p>
            <a:r>
              <a:rPr lang="en-US" altLang="en-US"/>
              <a:t>1031 people died, mostly children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6F39C9D-F9A6-CDC6-5A97-BA757979393C}"/>
              </a:ext>
            </a:extLst>
          </p:cNvPr>
          <p:cNvSpPr>
            <a:spLocks noGrp="1" noRot="1" noChangeArrowheads="1"/>
          </p:cNvSpPr>
          <p:nvPr>
            <p:ph type="title"/>
          </p:nvPr>
        </p:nvSpPr>
        <p:spPr/>
        <p:txBody>
          <a:bodyPr/>
          <a:lstStyle/>
          <a:p>
            <a:r>
              <a:rPr lang="en-US" altLang="en-US"/>
              <a:t>The General Slocum</a:t>
            </a:r>
          </a:p>
        </p:txBody>
      </p:sp>
      <p:pic>
        <p:nvPicPr>
          <p:cNvPr id="11268" name="Picture 4">
            <a:extLst>
              <a:ext uri="{FF2B5EF4-FFF2-40B4-BE49-F238E27FC236}">
                <a16:creationId xmlns:a16="http://schemas.microsoft.com/office/drawing/2014/main" id="{CAEF59CA-02CC-B642-D89E-12C141A00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395413"/>
            <a:ext cx="6191250" cy="4067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A3D2D76-4FA3-C130-C948-215C18E28D2D}"/>
              </a:ext>
            </a:extLst>
          </p:cNvPr>
          <p:cNvSpPr>
            <a:spLocks noGrp="1" noRot="1" noChangeArrowheads="1"/>
          </p:cNvSpPr>
          <p:nvPr>
            <p:ph type="title"/>
          </p:nvPr>
        </p:nvSpPr>
        <p:spPr/>
        <p:txBody>
          <a:bodyPr/>
          <a:lstStyle/>
          <a:p>
            <a:r>
              <a:rPr lang="en-US" altLang="en-US"/>
              <a:t>The General Slocum</a:t>
            </a:r>
          </a:p>
        </p:txBody>
      </p:sp>
      <p:pic>
        <p:nvPicPr>
          <p:cNvPr id="12292" name="Picture 4">
            <a:extLst>
              <a:ext uri="{FF2B5EF4-FFF2-40B4-BE49-F238E27FC236}">
                <a16:creationId xmlns:a16="http://schemas.microsoft.com/office/drawing/2014/main" id="{590B4F0F-8724-0589-F03B-F564D413F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6400800" cy="4097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37A3C24-0577-6BD5-5FEB-8E7C8BC3362E}"/>
              </a:ext>
            </a:extLst>
          </p:cNvPr>
          <p:cNvSpPr>
            <a:spLocks noGrp="1" noRot="1" noChangeArrowheads="1"/>
          </p:cNvSpPr>
          <p:nvPr>
            <p:ph type="title"/>
          </p:nvPr>
        </p:nvSpPr>
        <p:spPr/>
        <p:txBody>
          <a:bodyPr/>
          <a:lstStyle/>
          <a:p>
            <a:r>
              <a:rPr lang="en-US" altLang="en-US"/>
              <a:t>The General Slocum</a:t>
            </a:r>
          </a:p>
        </p:txBody>
      </p:sp>
      <p:sp>
        <p:nvSpPr>
          <p:cNvPr id="13315" name="Rectangle 3">
            <a:extLst>
              <a:ext uri="{FF2B5EF4-FFF2-40B4-BE49-F238E27FC236}">
                <a16:creationId xmlns:a16="http://schemas.microsoft.com/office/drawing/2014/main" id="{E9F7E9F6-37BA-370A-F090-5465FCB382BB}"/>
              </a:ext>
            </a:extLst>
          </p:cNvPr>
          <p:cNvSpPr>
            <a:spLocks noGrp="1" noRot="1" noChangeArrowheads="1"/>
          </p:cNvSpPr>
          <p:nvPr>
            <p:ph type="body" idx="1"/>
          </p:nvPr>
        </p:nvSpPr>
        <p:spPr>
          <a:xfrm>
            <a:off x="301625" y="1600200"/>
            <a:ext cx="8540750" cy="2057400"/>
          </a:xfrm>
        </p:spPr>
        <p:txBody>
          <a:bodyPr/>
          <a:lstStyle/>
          <a:p>
            <a:pPr>
              <a:lnSpc>
                <a:spcPct val="90000"/>
              </a:lnSpc>
            </a:pPr>
            <a:r>
              <a:rPr lang="en-US" altLang="en-US" sz="2800"/>
              <a:t>Because the life boats were wired together too tightly and the life vests were too heavy…many died.  This created an uproar and many new laws were passed to make sure it doesn’t happen again.</a:t>
            </a:r>
          </a:p>
        </p:txBody>
      </p:sp>
      <p:pic>
        <p:nvPicPr>
          <p:cNvPr id="13316" name="Picture 4">
            <a:extLst>
              <a:ext uri="{FF2B5EF4-FFF2-40B4-BE49-F238E27FC236}">
                <a16:creationId xmlns:a16="http://schemas.microsoft.com/office/drawing/2014/main" id="{C4443505-3948-3B90-DAFC-E14763EF4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429000"/>
            <a:ext cx="5295900" cy="3195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229</TotalTime>
  <Words>1188</Words>
  <Application>Microsoft Office PowerPoint</Application>
  <PresentationFormat>On-screen Show (4:3)</PresentationFormat>
  <Paragraphs>166</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Tahoma</vt:lpstr>
      <vt:lpstr>Times New Roman</vt:lpstr>
      <vt:lpstr>Wingdings</vt:lpstr>
      <vt:lpstr>Compass</vt:lpstr>
      <vt:lpstr>America’s Great Disasters</vt:lpstr>
      <vt:lpstr>Great Disasters</vt:lpstr>
      <vt:lpstr>Sultana Explosion</vt:lpstr>
      <vt:lpstr>PowerPoint Presentation</vt:lpstr>
      <vt:lpstr>Sultana</vt:lpstr>
      <vt:lpstr>The General Slocum Disaster</vt:lpstr>
      <vt:lpstr>The General Slocum</vt:lpstr>
      <vt:lpstr>The General Slocum</vt:lpstr>
      <vt:lpstr>The General Slocum</vt:lpstr>
      <vt:lpstr>The Great Johnstown Flood</vt:lpstr>
      <vt:lpstr>The Great Johnstown Flood</vt:lpstr>
      <vt:lpstr>The Great Johnstown Flood</vt:lpstr>
      <vt:lpstr>The Great Johnstown Flood</vt:lpstr>
      <vt:lpstr>The Great Drought</vt:lpstr>
      <vt:lpstr>The Great Drought</vt:lpstr>
      <vt:lpstr>The Great Drought</vt:lpstr>
      <vt:lpstr>Galveston Hurricane</vt:lpstr>
      <vt:lpstr>Galveston Hurricane</vt:lpstr>
      <vt:lpstr>Galveston Hurricane</vt:lpstr>
      <vt:lpstr>Galveston Hurricane</vt:lpstr>
      <vt:lpstr>Blizzard of 1888</vt:lpstr>
      <vt:lpstr>Blizzard of 1888</vt:lpstr>
      <vt:lpstr>Blizzard of 1888</vt:lpstr>
      <vt:lpstr>Influenza Pandemic of 1918</vt:lpstr>
      <vt:lpstr>Influenza Pandemic of 1918</vt:lpstr>
      <vt:lpstr>The San Francisco Earthquake</vt:lpstr>
      <vt:lpstr>The San Francisco Earthquake</vt:lpstr>
      <vt:lpstr>The San Francisco Earthquake</vt:lpstr>
      <vt:lpstr>The San Francisco Earthquake</vt:lpstr>
      <vt:lpstr>The Wisconsin Forest Fire</vt:lpstr>
      <vt:lpstr>The Wisconsin Forest Fire</vt:lpstr>
      <vt:lpstr>The Wisconsin Forest Fire</vt:lpstr>
      <vt:lpstr>October 8th 1871 Another disaster is smoldering…</vt:lpstr>
      <vt:lpstr>The Great Chicago Fire of 1871</vt:lpstr>
      <vt:lpstr>The Great Chicago Fire of 1871</vt:lpstr>
      <vt:lpstr>“A City Ready to Burn”</vt:lpstr>
      <vt:lpstr>PowerPoint Presentation</vt:lpstr>
    </vt:vector>
  </TitlesOfParts>
  <Company>REM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Great Disasters</dc:title>
  <dc:creator>Ricky</dc:creator>
  <cp:lastModifiedBy>Nayan GRIFFITHS</cp:lastModifiedBy>
  <cp:revision>13</cp:revision>
  <dcterms:created xsi:type="dcterms:W3CDTF">2006-03-05T22:39:24Z</dcterms:created>
  <dcterms:modified xsi:type="dcterms:W3CDTF">2023-06-06T10:20:51Z</dcterms:modified>
</cp:coreProperties>
</file>